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7"/>
  </p:notesMasterIdLst>
  <p:sldIdLst>
    <p:sldId id="313" r:id="rId2"/>
    <p:sldId id="312" r:id="rId3"/>
    <p:sldId id="259" r:id="rId4"/>
    <p:sldId id="311" r:id="rId5"/>
    <p:sldId id="262" r:id="rId6"/>
  </p:sldIdLst>
  <p:sldSz cx="9144000" cy="5143500" type="screen16x9"/>
  <p:notesSz cx="6858000" cy="9144000"/>
  <p:embeddedFontLst>
    <p:embeddedFont>
      <p:font typeface="Bebas Neue" panose="020B0604020202020204" charset="0"/>
      <p:regular r:id="rId8"/>
    </p:embeddedFont>
    <p:embeddedFont>
      <p:font typeface="Lato" panose="020B060402020202020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Anaheim" panose="020B0604020202020204" charset="0"/>
      <p:regular r:id="rId17"/>
    </p:embeddedFont>
    <p:embeddedFont>
      <p:font typeface="Bahnschrift SemiBold Condensed" panose="020B0502040204020203" pitchFamily="34" charset="0"/>
      <p:bold r:id="rId18"/>
    </p:embeddedFont>
    <p:embeddedFont>
      <p:font typeface="Bahnschrift Condensed" panose="020B0502040204020203" pitchFamily="3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B61B"/>
    <a:srgbClr val="886912"/>
    <a:srgbClr val="009900"/>
    <a:srgbClr val="0066CC"/>
    <a:srgbClr val="5C7398"/>
    <a:srgbClr val="CC66FF"/>
    <a:srgbClr val="7DCA56"/>
    <a:srgbClr val="3399FF"/>
    <a:srgbClr val="FF99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B39EEB-2708-43EB-B838-C8D92EDCA77A}">
  <a:tblStyle styleId="{C7B39EEB-2708-43EB-B838-C8D92EDCA7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4" d="100"/>
          <a:sy n="134" d="100"/>
        </p:scale>
        <p:origin x="144" y="58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f0e48d3e3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f0e48d3e3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931043" flipH="1">
            <a:off x="7012902" y="-349970"/>
            <a:ext cx="2836012" cy="177875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3399FF">
              <a:alpha val="51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621987" y="763450"/>
            <a:ext cx="5123675" cy="4496375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009900">
              <a:alpha val="19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415713" y="1071725"/>
            <a:ext cx="40188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460313" y="3575925"/>
            <a:ext cx="29742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rot="-10285334" flipH="1">
            <a:off x="-1746438" y="-349982"/>
            <a:ext cx="2835674" cy="1778769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00FF99">
              <a:alpha val="52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 flipH="1">
            <a:off x="5575250" y="1562100"/>
            <a:ext cx="5123675" cy="3697819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3399FF">
              <a:alpha val="2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-868957">
            <a:off x="7012889" y="4118666"/>
            <a:ext cx="2836012" cy="177875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009900">
              <a:alpha val="5137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 rot="10800000" flipH="1">
            <a:off x="-1985475" y="-1355174"/>
            <a:ext cx="4106113" cy="4173086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chemeClr val="accent3">
              <a:lumMod val="65000"/>
              <a:alpha val="19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635400" y="1959800"/>
            <a:ext cx="2665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2"/>
          </p:nvPr>
        </p:nvSpPr>
        <p:spPr>
          <a:xfrm>
            <a:off x="4843450" y="1959800"/>
            <a:ext cx="2665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4843450" y="2599825"/>
            <a:ext cx="26652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635375" y="2599825"/>
            <a:ext cx="26652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 rot="-7929605" flipH="1">
            <a:off x="-867750" y="3714810"/>
            <a:ext cx="2835956" cy="177858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009900">
              <a:alpha val="2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3462125" flipH="1">
            <a:off x="7957930" y="-840780"/>
            <a:ext cx="2005589" cy="3120726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3399FF">
              <a:alpha val="52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720000" y="2400600"/>
            <a:ext cx="4117800" cy="22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4294800" cy="1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6937216">
            <a:off x="-3140366" y="949450"/>
            <a:ext cx="6584109" cy="367100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3399FF">
              <a:alpha val="2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/>
          <p:nvPr/>
        </p:nvSpPr>
        <p:spPr>
          <a:xfrm rot="7930388">
            <a:off x="4952905" y="2841084"/>
            <a:ext cx="5985100" cy="3753572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92D050">
              <a:alpha val="52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720000" y="1240186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241550" y="2221513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/>
          <p:nvPr/>
        </p:nvSpPr>
        <p:spPr>
          <a:xfrm rot="-5400000" flipH="1">
            <a:off x="6876504" y="-252529"/>
            <a:ext cx="3629397" cy="2042355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8"/>
          <p:cNvSpPr/>
          <p:nvPr/>
        </p:nvSpPr>
        <p:spPr>
          <a:xfrm rot="2965668" flipH="1">
            <a:off x="-733662" y="3993037"/>
            <a:ext cx="2841227" cy="1704462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/>
          <p:nvPr/>
        </p:nvSpPr>
        <p:spPr>
          <a:xfrm rot="-4402810">
            <a:off x="-1466930" y="2355980"/>
            <a:ext cx="4071783" cy="4496247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9"/>
          <p:cNvSpPr/>
          <p:nvPr/>
        </p:nvSpPr>
        <p:spPr>
          <a:xfrm rot="-7929605" flipH="1">
            <a:off x="7218000" y="-590490"/>
            <a:ext cx="2835956" cy="177858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5" r:id="rId5"/>
    <p:sldLayoutId id="2147483658" r:id="rId6"/>
    <p:sldLayoutId id="2147483674" r:id="rId7"/>
    <p:sldLayoutId id="2147483675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>
            <a:spLocks noGrp="1"/>
          </p:cNvSpPr>
          <p:nvPr>
            <p:ph type="ctrTitle"/>
          </p:nvPr>
        </p:nvSpPr>
        <p:spPr>
          <a:xfrm>
            <a:off x="4071934" y="1071725"/>
            <a:ext cx="40188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Bahnschrift SemiBold Condensed" pitchFamily="34" charset="0"/>
              </a:rPr>
              <a:t>Sistema Gestión de Almacén</a:t>
            </a:r>
            <a:endParaRPr>
              <a:latin typeface="Bahnschrift SemiBold Condensed" pitchFamily="34" charset="0"/>
            </a:endParaRPr>
          </a:p>
        </p:txBody>
      </p:sp>
      <p:sp>
        <p:nvSpPr>
          <p:cNvPr id="206" name="Google Shape;206;p33"/>
          <p:cNvSpPr txBox="1">
            <a:spLocks noGrp="1"/>
          </p:cNvSpPr>
          <p:nvPr>
            <p:ph type="subTitle" idx="1"/>
          </p:nvPr>
        </p:nvSpPr>
        <p:spPr>
          <a:xfrm>
            <a:off x="5116534" y="3575925"/>
            <a:ext cx="29742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WMS Lefre</a:t>
            </a:r>
            <a:endParaRPr/>
          </a:p>
        </p:txBody>
      </p:sp>
      <p:cxnSp>
        <p:nvCxnSpPr>
          <p:cNvPr id="463" name="Google Shape;463;p33"/>
          <p:cNvCxnSpPr/>
          <p:nvPr/>
        </p:nvCxnSpPr>
        <p:spPr>
          <a:xfrm>
            <a:off x="2890538" y="5079475"/>
            <a:ext cx="179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33"/>
          <p:cNvCxnSpPr/>
          <p:nvPr/>
        </p:nvCxnSpPr>
        <p:spPr>
          <a:xfrm>
            <a:off x="8428746" y="1228725"/>
            <a:ext cx="0" cy="2952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1" name="Google Shape;476;p35"/>
          <p:cNvGrpSpPr/>
          <p:nvPr/>
        </p:nvGrpSpPr>
        <p:grpSpPr>
          <a:xfrm>
            <a:off x="571472" y="1428742"/>
            <a:ext cx="3056786" cy="3001887"/>
            <a:chOff x="1590475" y="606700"/>
            <a:chExt cx="4565775" cy="4483775"/>
          </a:xfrm>
        </p:grpSpPr>
        <p:sp>
          <p:nvSpPr>
            <p:cNvPr id="434" name="Google Shape;477;p35"/>
            <p:cNvSpPr/>
            <p:nvPr/>
          </p:nvSpPr>
          <p:spPr>
            <a:xfrm>
              <a:off x="207832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78;p35"/>
            <p:cNvSpPr/>
            <p:nvPr/>
          </p:nvSpPr>
          <p:spPr>
            <a:xfrm>
              <a:off x="207832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79;p35"/>
            <p:cNvSpPr/>
            <p:nvPr/>
          </p:nvSpPr>
          <p:spPr>
            <a:xfrm>
              <a:off x="2078325" y="152070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25519" y="32490"/>
                  </a:lnTo>
                  <a:lnTo>
                    <a:pt x="255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80;p35"/>
            <p:cNvSpPr/>
            <p:nvPr/>
          </p:nvSpPr>
          <p:spPr>
            <a:xfrm>
              <a:off x="2324325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1" y="0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81;p35"/>
            <p:cNvSpPr/>
            <p:nvPr/>
          </p:nvSpPr>
          <p:spPr>
            <a:xfrm>
              <a:off x="2496950" y="18134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82;p35"/>
            <p:cNvSpPr/>
            <p:nvPr/>
          </p:nvSpPr>
          <p:spPr>
            <a:xfrm>
              <a:off x="2395225" y="2061925"/>
              <a:ext cx="187650" cy="137625"/>
            </a:xfrm>
            <a:custGeom>
              <a:avLst/>
              <a:gdLst/>
              <a:ahLst/>
              <a:cxnLst/>
              <a:rect l="l" t="t" r="r" b="b"/>
              <a:pathLst>
                <a:path w="7506" h="5505" extrusionOk="0">
                  <a:moveTo>
                    <a:pt x="967" y="0"/>
                  </a:moveTo>
                  <a:lnTo>
                    <a:pt x="0" y="3903"/>
                  </a:lnTo>
                  <a:lnTo>
                    <a:pt x="6538" y="5504"/>
                  </a:lnTo>
                  <a:lnTo>
                    <a:pt x="7505" y="1601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83;p35"/>
            <p:cNvSpPr/>
            <p:nvPr/>
          </p:nvSpPr>
          <p:spPr>
            <a:xfrm>
              <a:off x="274547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2" y="32490"/>
                  </a:lnTo>
                  <a:lnTo>
                    <a:pt x="35792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84;p35"/>
            <p:cNvSpPr/>
            <p:nvPr/>
          </p:nvSpPr>
          <p:spPr>
            <a:xfrm>
              <a:off x="274547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2" y="32490"/>
                  </a:lnTo>
                  <a:lnTo>
                    <a:pt x="357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85;p35"/>
            <p:cNvSpPr/>
            <p:nvPr/>
          </p:nvSpPr>
          <p:spPr>
            <a:xfrm>
              <a:off x="2745475" y="152070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25518" y="32490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86;p35"/>
            <p:cNvSpPr/>
            <p:nvPr/>
          </p:nvSpPr>
          <p:spPr>
            <a:xfrm>
              <a:off x="2991475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0" y="0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87;p35"/>
            <p:cNvSpPr/>
            <p:nvPr/>
          </p:nvSpPr>
          <p:spPr>
            <a:xfrm>
              <a:off x="3164100" y="18134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88;p35"/>
            <p:cNvSpPr/>
            <p:nvPr/>
          </p:nvSpPr>
          <p:spPr>
            <a:xfrm>
              <a:off x="3062350" y="2061925"/>
              <a:ext cx="187675" cy="138450"/>
            </a:xfrm>
            <a:custGeom>
              <a:avLst/>
              <a:gdLst/>
              <a:ahLst/>
              <a:cxnLst/>
              <a:rect l="l" t="t" r="r" b="b"/>
              <a:pathLst>
                <a:path w="7507" h="5538" extrusionOk="0">
                  <a:moveTo>
                    <a:pt x="968" y="0"/>
                  </a:moveTo>
                  <a:lnTo>
                    <a:pt x="1" y="3903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89;p35"/>
            <p:cNvSpPr/>
            <p:nvPr/>
          </p:nvSpPr>
          <p:spPr>
            <a:xfrm>
              <a:off x="3412600" y="152070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90;p35"/>
            <p:cNvSpPr/>
            <p:nvPr/>
          </p:nvSpPr>
          <p:spPr>
            <a:xfrm>
              <a:off x="3412600" y="152070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91;p35"/>
            <p:cNvSpPr/>
            <p:nvPr/>
          </p:nvSpPr>
          <p:spPr>
            <a:xfrm>
              <a:off x="3412600" y="1520700"/>
              <a:ext cx="638000" cy="812275"/>
            </a:xfrm>
            <a:custGeom>
              <a:avLst/>
              <a:gdLst/>
              <a:ahLst/>
              <a:cxnLst/>
              <a:rect l="l" t="t" r="r" b="b"/>
              <a:pathLst>
                <a:path w="25520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25519" y="32490"/>
                  </a:lnTo>
                  <a:lnTo>
                    <a:pt x="255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92;p35"/>
            <p:cNvSpPr/>
            <p:nvPr/>
          </p:nvSpPr>
          <p:spPr>
            <a:xfrm>
              <a:off x="3658625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0" y="0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93;p35"/>
            <p:cNvSpPr/>
            <p:nvPr/>
          </p:nvSpPr>
          <p:spPr>
            <a:xfrm>
              <a:off x="3831250" y="1813400"/>
              <a:ext cx="158450" cy="80925"/>
            </a:xfrm>
            <a:custGeom>
              <a:avLst/>
              <a:gdLst/>
              <a:ahLst/>
              <a:cxnLst/>
              <a:rect l="l" t="t" r="r" b="b"/>
              <a:pathLst>
                <a:path w="6338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94;p35"/>
            <p:cNvSpPr/>
            <p:nvPr/>
          </p:nvSpPr>
          <p:spPr>
            <a:xfrm>
              <a:off x="3729500" y="2061925"/>
              <a:ext cx="187650" cy="138450"/>
            </a:xfrm>
            <a:custGeom>
              <a:avLst/>
              <a:gdLst/>
              <a:ahLst/>
              <a:cxnLst/>
              <a:rect l="l" t="t" r="r" b="b"/>
              <a:pathLst>
                <a:path w="7506" h="5538" extrusionOk="0">
                  <a:moveTo>
                    <a:pt x="968" y="0"/>
                  </a:moveTo>
                  <a:lnTo>
                    <a:pt x="1" y="3903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95;p35"/>
            <p:cNvSpPr/>
            <p:nvPr/>
          </p:nvSpPr>
          <p:spPr>
            <a:xfrm>
              <a:off x="4079750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96;p35"/>
            <p:cNvSpPr/>
            <p:nvPr/>
          </p:nvSpPr>
          <p:spPr>
            <a:xfrm>
              <a:off x="4079750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97;p35"/>
            <p:cNvSpPr/>
            <p:nvPr/>
          </p:nvSpPr>
          <p:spPr>
            <a:xfrm>
              <a:off x="4079750" y="152070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25519" y="32490"/>
                  </a:lnTo>
                  <a:lnTo>
                    <a:pt x="255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98;p35"/>
            <p:cNvSpPr/>
            <p:nvPr/>
          </p:nvSpPr>
          <p:spPr>
            <a:xfrm>
              <a:off x="4325750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1" y="0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99;p35"/>
            <p:cNvSpPr/>
            <p:nvPr/>
          </p:nvSpPr>
          <p:spPr>
            <a:xfrm>
              <a:off x="4498375" y="18134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500;p35"/>
            <p:cNvSpPr/>
            <p:nvPr/>
          </p:nvSpPr>
          <p:spPr>
            <a:xfrm>
              <a:off x="4396650" y="2061925"/>
              <a:ext cx="187650" cy="138450"/>
            </a:xfrm>
            <a:custGeom>
              <a:avLst/>
              <a:gdLst/>
              <a:ahLst/>
              <a:cxnLst/>
              <a:rect l="l" t="t" r="r" b="b"/>
              <a:pathLst>
                <a:path w="7506" h="5538" extrusionOk="0">
                  <a:moveTo>
                    <a:pt x="968" y="0"/>
                  </a:moveTo>
                  <a:lnTo>
                    <a:pt x="0" y="3903"/>
                  </a:lnTo>
                  <a:lnTo>
                    <a:pt x="6538" y="5538"/>
                  </a:lnTo>
                  <a:lnTo>
                    <a:pt x="7506" y="16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501;p35"/>
            <p:cNvSpPr/>
            <p:nvPr/>
          </p:nvSpPr>
          <p:spPr>
            <a:xfrm>
              <a:off x="207832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502;p35"/>
            <p:cNvSpPr/>
            <p:nvPr/>
          </p:nvSpPr>
          <p:spPr>
            <a:xfrm>
              <a:off x="207832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503;p35"/>
            <p:cNvSpPr/>
            <p:nvPr/>
          </p:nvSpPr>
          <p:spPr>
            <a:xfrm>
              <a:off x="2078325" y="2635650"/>
              <a:ext cx="637975" cy="813125"/>
            </a:xfrm>
            <a:custGeom>
              <a:avLst/>
              <a:gdLst/>
              <a:ahLst/>
              <a:cxnLst/>
              <a:rect l="l" t="t" r="r" b="b"/>
              <a:pathLst>
                <a:path w="25519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25519" y="32524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504;p35"/>
            <p:cNvSpPr/>
            <p:nvPr/>
          </p:nvSpPr>
          <p:spPr>
            <a:xfrm>
              <a:off x="2324325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505;p35"/>
            <p:cNvSpPr/>
            <p:nvPr/>
          </p:nvSpPr>
          <p:spPr>
            <a:xfrm>
              <a:off x="2496950" y="29292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506;p35"/>
            <p:cNvSpPr/>
            <p:nvPr/>
          </p:nvSpPr>
          <p:spPr>
            <a:xfrm>
              <a:off x="2395225" y="31768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67" y="1"/>
                  </a:moveTo>
                  <a:lnTo>
                    <a:pt x="0" y="3904"/>
                  </a:lnTo>
                  <a:lnTo>
                    <a:pt x="6538" y="5538"/>
                  </a:lnTo>
                  <a:lnTo>
                    <a:pt x="7505" y="1635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507;p35"/>
            <p:cNvSpPr/>
            <p:nvPr/>
          </p:nvSpPr>
          <p:spPr>
            <a:xfrm>
              <a:off x="274547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2" y="32524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508;p35"/>
            <p:cNvSpPr/>
            <p:nvPr/>
          </p:nvSpPr>
          <p:spPr>
            <a:xfrm>
              <a:off x="274547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2" y="32524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509;p35"/>
            <p:cNvSpPr/>
            <p:nvPr/>
          </p:nvSpPr>
          <p:spPr>
            <a:xfrm>
              <a:off x="2745475" y="2635650"/>
              <a:ext cx="637975" cy="813125"/>
            </a:xfrm>
            <a:custGeom>
              <a:avLst/>
              <a:gdLst/>
              <a:ahLst/>
              <a:cxnLst/>
              <a:rect l="l" t="t" r="r" b="b"/>
              <a:pathLst>
                <a:path w="25519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25518" y="32524"/>
                  </a:lnTo>
                  <a:lnTo>
                    <a:pt x="255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510;p35"/>
            <p:cNvSpPr/>
            <p:nvPr/>
          </p:nvSpPr>
          <p:spPr>
            <a:xfrm>
              <a:off x="2991475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511;p35"/>
            <p:cNvSpPr/>
            <p:nvPr/>
          </p:nvSpPr>
          <p:spPr>
            <a:xfrm>
              <a:off x="3164100" y="29292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512;p35"/>
            <p:cNvSpPr/>
            <p:nvPr/>
          </p:nvSpPr>
          <p:spPr>
            <a:xfrm>
              <a:off x="3062350" y="3176875"/>
              <a:ext cx="187675" cy="138475"/>
            </a:xfrm>
            <a:custGeom>
              <a:avLst/>
              <a:gdLst/>
              <a:ahLst/>
              <a:cxnLst/>
              <a:rect l="l" t="t" r="r" b="b"/>
              <a:pathLst>
                <a:path w="7507" h="5539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513;p35"/>
            <p:cNvSpPr/>
            <p:nvPr/>
          </p:nvSpPr>
          <p:spPr>
            <a:xfrm>
              <a:off x="3412600" y="2635650"/>
              <a:ext cx="894850" cy="813125"/>
            </a:xfrm>
            <a:custGeom>
              <a:avLst/>
              <a:gdLst/>
              <a:ahLst/>
              <a:cxnLst/>
              <a:rect l="l" t="t" r="r" b="b"/>
              <a:pathLst>
                <a:path w="35794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514;p35"/>
            <p:cNvSpPr/>
            <p:nvPr/>
          </p:nvSpPr>
          <p:spPr>
            <a:xfrm>
              <a:off x="3412600" y="2635650"/>
              <a:ext cx="894850" cy="813125"/>
            </a:xfrm>
            <a:custGeom>
              <a:avLst/>
              <a:gdLst/>
              <a:ahLst/>
              <a:cxnLst/>
              <a:rect l="l" t="t" r="r" b="b"/>
              <a:pathLst>
                <a:path w="35794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515;p35"/>
            <p:cNvSpPr/>
            <p:nvPr/>
          </p:nvSpPr>
          <p:spPr>
            <a:xfrm>
              <a:off x="3412600" y="2635650"/>
              <a:ext cx="638000" cy="813125"/>
            </a:xfrm>
            <a:custGeom>
              <a:avLst/>
              <a:gdLst/>
              <a:ahLst/>
              <a:cxnLst/>
              <a:rect l="l" t="t" r="r" b="b"/>
              <a:pathLst>
                <a:path w="25520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25519" y="32524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16;p35"/>
            <p:cNvSpPr/>
            <p:nvPr/>
          </p:nvSpPr>
          <p:spPr>
            <a:xfrm>
              <a:off x="3658625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17;p35"/>
            <p:cNvSpPr/>
            <p:nvPr/>
          </p:nvSpPr>
          <p:spPr>
            <a:xfrm>
              <a:off x="3831250" y="2929200"/>
              <a:ext cx="158450" cy="80925"/>
            </a:xfrm>
            <a:custGeom>
              <a:avLst/>
              <a:gdLst/>
              <a:ahLst/>
              <a:cxnLst/>
              <a:rect l="l" t="t" r="r" b="b"/>
              <a:pathLst>
                <a:path w="6338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18;p35"/>
            <p:cNvSpPr/>
            <p:nvPr/>
          </p:nvSpPr>
          <p:spPr>
            <a:xfrm>
              <a:off x="3729500" y="31768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19;p35"/>
            <p:cNvSpPr/>
            <p:nvPr/>
          </p:nvSpPr>
          <p:spPr>
            <a:xfrm>
              <a:off x="4079750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20;p35"/>
            <p:cNvSpPr/>
            <p:nvPr/>
          </p:nvSpPr>
          <p:spPr>
            <a:xfrm>
              <a:off x="4079750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21;p35"/>
            <p:cNvSpPr/>
            <p:nvPr/>
          </p:nvSpPr>
          <p:spPr>
            <a:xfrm>
              <a:off x="4079750" y="2635650"/>
              <a:ext cx="637975" cy="813125"/>
            </a:xfrm>
            <a:custGeom>
              <a:avLst/>
              <a:gdLst/>
              <a:ahLst/>
              <a:cxnLst/>
              <a:rect l="l" t="t" r="r" b="b"/>
              <a:pathLst>
                <a:path w="25519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25519" y="32524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22;p35"/>
            <p:cNvSpPr/>
            <p:nvPr/>
          </p:nvSpPr>
          <p:spPr>
            <a:xfrm>
              <a:off x="4325750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23;p35"/>
            <p:cNvSpPr/>
            <p:nvPr/>
          </p:nvSpPr>
          <p:spPr>
            <a:xfrm>
              <a:off x="4498375" y="29292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24;p35"/>
            <p:cNvSpPr/>
            <p:nvPr/>
          </p:nvSpPr>
          <p:spPr>
            <a:xfrm>
              <a:off x="4396650" y="3177725"/>
              <a:ext cx="187650" cy="137625"/>
            </a:xfrm>
            <a:custGeom>
              <a:avLst/>
              <a:gdLst/>
              <a:ahLst/>
              <a:cxnLst/>
              <a:rect l="l" t="t" r="r" b="b"/>
              <a:pathLst>
                <a:path w="7506" h="5505" extrusionOk="0">
                  <a:moveTo>
                    <a:pt x="968" y="0"/>
                  </a:moveTo>
                  <a:lnTo>
                    <a:pt x="0" y="3903"/>
                  </a:lnTo>
                  <a:lnTo>
                    <a:pt x="6538" y="5504"/>
                  </a:lnTo>
                  <a:lnTo>
                    <a:pt x="7506" y="160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25;p35"/>
            <p:cNvSpPr/>
            <p:nvPr/>
          </p:nvSpPr>
          <p:spPr>
            <a:xfrm>
              <a:off x="207832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26;p35"/>
            <p:cNvSpPr/>
            <p:nvPr/>
          </p:nvSpPr>
          <p:spPr>
            <a:xfrm>
              <a:off x="207832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27;p35"/>
            <p:cNvSpPr/>
            <p:nvPr/>
          </p:nvSpPr>
          <p:spPr>
            <a:xfrm>
              <a:off x="2078325" y="375145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25519" y="32491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28;p35"/>
            <p:cNvSpPr/>
            <p:nvPr/>
          </p:nvSpPr>
          <p:spPr>
            <a:xfrm>
              <a:off x="2324325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29;p35"/>
            <p:cNvSpPr/>
            <p:nvPr/>
          </p:nvSpPr>
          <p:spPr>
            <a:xfrm>
              <a:off x="2496950" y="4044175"/>
              <a:ext cx="158475" cy="80900"/>
            </a:xfrm>
            <a:custGeom>
              <a:avLst/>
              <a:gdLst/>
              <a:ahLst/>
              <a:cxnLst/>
              <a:rect l="l" t="t" r="r" b="b"/>
              <a:pathLst>
                <a:path w="6339" h="3236" extrusionOk="0">
                  <a:moveTo>
                    <a:pt x="1" y="0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30;p35"/>
            <p:cNvSpPr/>
            <p:nvPr/>
          </p:nvSpPr>
          <p:spPr>
            <a:xfrm>
              <a:off x="2395225" y="4292675"/>
              <a:ext cx="187650" cy="137625"/>
            </a:xfrm>
            <a:custGeom>
              <a:avLst/>
              <a:gdLst/>
              <a:ahLst/>
              <a:cxnLst/>
              <a:rect l="l" t="t" r="r" b="b"/>
              <a:pathLst>
                <a:path w="7506" h="5505" extrusionOk="0">
                  <a:moveTo>
                    <a:pt x="934" y="1"/>
                  </a:moveTo>
                  <a:lnTo>
                    <a:pt x="0" y="3904"/>
                  </a:lnTo>
                  <a:lnTo>
                    <a:pt x="6538" y="5505"/>
                  </a:lnTo>
                  <a:lnTo>
                    <a:pt x="7505" y="1602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31;p35"/>
            <p:cNvSpPr/>
            <p:nvPr/>
          </p:nvSpPr>
          <p:spPr>
            <a:xfrm>
              <a:off x="274547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2" y="32491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32;p35"/>
            <p:cNvSpPr/>
            <p:nvPr/>
          </p:nvSpPr>
          <p:spPr>
            <a:xfrm>
              <a:off x="274547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2" y="32491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33;p35"/>
            <p:cNvSpPr/>
            <p:nvPr/>
          </p:nvSpPr>
          <p:spPr>
            <a:xfrm>
              <a:off x="2745475" y="375145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25518" y="32491"/>
                  </a:lnTo>
                  <a:lnTo>
                    <a:pt x="255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34;p35"/>
            <p:cNvSpPr/>
            <p:nvPr/>
          </p:nvSpPr>
          <p:spPr>
            <a:xfrm>
              <a:off x="2991475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35;p35"/>
            <p:cNvSpPr/>
            <p:nvPr/>
          </p:nvSpPr>
          <p:spPr>
            <a:xfrm>
              <a:off x="3164100" y="4044175"/>
              <a:ext cx="158475" cy="80900"/>
            </a:xfrm>
            <a:custGeom>
              <a:avLst/>
              <a:gdLst/>
              <a:ahLst/>
              <a:cxnLst/>
              <a:rect l="l" t="t" r="r" b="b"/>
              <a:pathLst>
                <a:path w="6339" h="3236" extrusionOk="0">
                  <a:moveTo>
                    <a:pt x="0" y="0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36;p35"/>
            <p:cNvSpPr/>
            <p:nvPr/>
          </p:nvSpPr>
          <p:spPr>
            <a:xfrm>
              <a:off x="3062350" y="4292675"/>
              <a:ext cx="187675" cy="137625"/>
            </a:xfrm>
            <a:custGeom>
              <a:avLst/>
              <a:gdLst/>
              <a:ahLst/>
              <a:cxnLst/>
              <a:rect l="l" t="t" r="r" b="b"/>
              <a:pathLst>
                <a:path w="7507" h="5505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05"/>
                  </a:lnTo>
                  <a:lnTo>
                    <a:pt x="7506" y="1602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37;p35"/>
            <p:cNvSpPr/>
            <p:nvPr/>
          </p:nvSpPr>
          <p:spPr>
            <a:xfrm>
              <a:off x="3412600" y="375145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38;p35"/>
            <p:cNvSpPr/>
            <p:nvPr/>
          </p:nvSpPr>
          <p:spPr>
            <a:xfrm>
              <a:off x="3412600" y="375145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39;p35"/>
            <p:cNvSpPr/>
            <p:nvPr/>
          </p:nvSpPr>
          <p:spPr>
            <a:xfrm>
              <a:off x="3412600" y="3751450"/>
              <a:ext cx="638000" cy="812275"/>
            </a:xfrm>
            <a:custGeom>
              <a:avLst/>
              <a:gdLst/>
              <a:ahLst/>
              <a:cxnLst/>
              <a:rect l="l" t="t" r="r" b="b"/>
              <a:pathLst>
                <a:path w="25520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25519" y="32491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40;p35"/>
            <p:cNvSpPr/>
            <p:nvPr/>
          </p:nvSpPr>
          <p:spPr>
            <a:xfrm>
              <a:off x="3658625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41;p35"/>
            <p:cNvSpPr/>
            <p:nvPr/>
          </p:nvSpPr>
          <p:spPr>
            <a:xfrm>
              <a:off x="3831250" y="4044175"/>
              <a:ext cx="158450" cy="80900"/>
            </a:xfrm>
            <a:custGeom>
              <a:avLst/>
              <a:gdLst/>
              <a:ahLst/>
              <a:cxnLst/>
              <a:rect l="l" t="t" r="r" b="b"/>
              <a:pathLst>
                <a:path w="6338" h="3236" extrusionOk="0">
                  <a:moveTo>
                    <a:pt x="0" y="0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42;p35"/>
            <p:cNvSpPr/>
            <p:nvPr/>
          </p:nvSpPr>
          <p:spPr>
            <a:xfrm>
              <a:off x="3729500" y="42926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43;p35"/>
            <p:cNvSpPr/>
            <p:nvPr/>
          </p:nvSpPr>
          <p:spPr>
            <a:xfrm>
              <a:off x="4079750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44;p35"/>
            <p:cNvSpPr/>
            <p:nvPr/>
          </p:nvSpPr>
          <p:spPr>
            <a:xfrm>
              <a:off x="4079750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45;p35"/>
            <p:cNvSpPr/>
            <p:nvPr/>
          </p:nvSpPr>
          <p:spPr>
            <a:xfrm>
              <a:off x="4079750" y="375145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25519" y="32491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46;p35"/>
            <p:cNvSpPr/>
            <p:nvPr/>
          </p:nvSpPr>
          <p:spPr>
            <a:xfrm>
              <a:off x="4325750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47;p35"/>
            <p:cNvSpPr/>
            <p:nvPr/>
          </p:nvSpPr>
          <p:spPr>
            <a:xfrm>
              <a:off x="4498375" y="4044175"/>
              <a:ext cx="158475" cy="80900"/>
            </a:xfrm>
            <a:custGeom>
              <a:avLst/>
              <a:gdLst/>
              <a:ahLst/>
              <a:cxnLst/>
              <a:rect l="l" t="t" r="r" b="b"/>
              <a:pathLst>
                <a:path w="6339" h="3236" extrusionOk="0">
                  <a:moveTo>
                    <a:pt x="1" y="0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48;p35"/>
            <p:cNvSpPr/>
            <p:nvPr/>
          </p:nvSpPr>
          <p:spPr>
            <a:xfrm>
              <a:off x="4396650" y="42926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34" y="1"/>
                  </a:moveTo>
                  <a:lnTo>
                    <a:pt x="0" y="3904"/>
                  </a:lnTo>
                  <a:lnTo>
                    <a:pt x="6538" y="5538"/>
                  </a:lnTo>
                  <a:lnTo>
                    <a:pt x="7506" y="1635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49;p35"/>
            <p:cNvSpPr/>
            <p:nvPr/>
          </p:nvSpPr>
          <p:spPr>
            <a:xfrm>
              <a:off x="1930725" y="1221325"/>
              <a:ext cx="3127250" cy="145950"/>
            </a:xfrm>
            <a:custGeom>
              <a:avLst/>
              <a:gdLst/>
              <a:ahLst/>
              <a:cxnLst/>
              <a:rect l="l" t="t" r="r" b="b"/>
              <a:pathLst>
                <a:path w="125090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50;p35"/>
            <p:cNvSpPr/>
            <p:nvPr/>
          </p:nvSpPr>
          <p:spPr>
            <a:xfrm>
              <a:off x="1930725" y="2305425"/>
              <a:ext cx="3127250" cy="145975"/>
            </a:xfrm>
            <a:custGeom>
              <a:avLst/>
              <a:gdLst/>
              <a:ahLst/>
              <a:cxnLst/>
              <a:rect l="l" t="t" r="r" b="b"/>
              <a:pathLst>
                <a:path w="125090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51;p35"/>
            <p:cNvSpPr/>
            <p:nvPr/>
          </p:nvSpPr>
          <p:spPr>
            <a:xfrm>
              <a:off x="1930725" y="3389525"/>
              <a:ext cx="3127250" cy="145975"/>
            </a:xfrm>
            <a:custGeom>
              <a:avLst/>
              <a:gdLst/>
              <a:ahLst/>
              <a:cxnLst/>
              <a:rect l="l" t="t" r="r" b="b"/>
              <a:pathLst>
                <a:path w="125090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1"/>
                  </a:ln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52;p35"/>
            <p:cNvSpPr/>
            <p:nvPr/>
          </p:nvSpPr>
          <p:spPr>
            <a:xfrm>
              <a:off x="1930725" y="4473650"/>
              <a:ext cx="3127250" cy="145950"/>
            </a:xfrm>
            <a:custGeom>
              <a:avLst/>
              <a:gdLst/>
              <a:ahLst/>
              <a:cxnLst/>
              <a:rect l="l" t="t" r="r" b="b"/>
              <a:pathLst>
                <a:path w="125090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0"/>
                  </a:ln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53;p35"/>
            <p:cNvSpPr/>
            <p:nvPr/>
          </p:nvSpPr>
          <p:spPr>
            <a:xfrm>
              <a:off x="5516600" y="606700"/>
              <a:ext cx="135125" cy="4429875"/>
            </a:xfrm>
            <a:custGeom>
              <a:avLst/>
              <a:gdLst/>
              <a:ahLst/>
              <a:cxnLst/>
              <a:rect l="l" t="t" r="r" b="b"/>
              <a:pathLst>
                <a:path w="5405" h="177195" extrusionOk="0">
                  <a:moveTo>
                    <a:pt x="1" y="1"/>
                  </a:moveTo>
                  <a:lnTo>
                    <a:pt x="1" y="177194"/>
                  </a:lnTo>
                  <a:lnTo>
                    <a:pt x="5405" y="177194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54;p35"/>
            <p:cNvSpPr/>
            <p:nvPr/>
          </p:nvSpPr>
          <p:spPr>
            <a:xfrm>
              <a:off x="2628725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0" y="1"/>
                  </a:moveTo>
                  <a:lnTo>
                    <a:pt x="0" y="177194"/>
                  </a:lnTo>
                  <a:lnTo>
                    <a:pt x="5437" y="177194"/>
                  </a:lnTo>
                  <a:lnTo>
                    <a:pt x="5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55;p35"/>
            <p:cNvSpPr/>
            <p:nvPr/>
          </p:nvSpPr>
          <p:spPr>
            <a:xfrm>
              <a:off x="4984575" y="1221325"/>
              <a:ext cx="636300" cy="145950"/>
            </a:xfrm>
            <a:custGeom>
              <a:avLst/>
              <a:gdLst/>
              <a:ahLst/>
              <a:cxnLst/>
              <a:rect l="l" t="t" r="r" b="b"/>
              <a:pathLst>
                <a:path w="25452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56;p35"/>
            <p:cNvSpPr/>
            <p:nvPr/>
          </p:nvSpPr>
          <p:spPr>
            <a:xfrm>
              <a:off x="4984575" y="2305425"/>
              <a:ext cx="636300" cy="145975"/>
            </a:xfrm>
            <a:custGeom>
              <a:avLst/>
              <a:gdLst/>
              <a:ahLst/>
              <a:cxnLst/>
              <a:rect l="l" t="t" r="r" b="b"/>
              <a:pathLst>
                <a:path w="25452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57;p35"/>
            <p:cNvSpPr/>
            <p:nvPr/>
          </p:nvSpPr>
          <p:spPr>
            <a:xfrm>
              <a:off x="4984575" y="3389525"/>
              <a:ext cx="636300" cy="145975"/>
            </a:xfrm>
            <a:custGeom>
              <a:avLst/>
              <a:gdLst/>
              <a:ahLst/>
              <a:cxnLst/>
              <a:rect l="l" t="t" r="r" b="b"/>
              <a:pathLst>
                <a:path w="25452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58;p35"/>
            <p:cNvSpPr/>
            <p:nvPr/>
          </p:nvSpPr>
          <p:spPr>
            <a:xfrm>
              <a:off x="4984575" y="4473650"/>
              <a:ext cx="636300" cy="145950"/>
            </a:xfrm>
            <a:custGeom>
              <a:avLst/>
              <a:gdLst/>
              <a:ahLst/>
              <a:cxnLst/>
              <a:rect l="l" t="t" r="r" b="b"/>
              <a:pathLst>
                <a:path w="25452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0"/>
                  </a:ln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59;p35"/>
            <p:cNvSpPr/>
            <p:nvPr/>
          </p:nvSpPr>
          <p:spPr>
            <a:xfrm>
              <a:off x="1919875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1" y="1"/>
                  </a:moveTo>
                  <a:lnTo>
                    <a:pt x="1" y="177194"/>
                  </a:lnTo>
                  <a:lnTo>
                    <a:pt x="5438" y="177194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60;p35"/>
            <p:cNvSpPr/>
            <p:nvPr/>
          </p:nvSpPr>
          <p:spPr>
            <a:xfrm>
              <a:off x="3420950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0" y="1"/>
                  </a:moveTo>
                  <a:lnTo>
                    <a:pt x="0" y="177194"/>
                  </a:lnTo>
                  <a:lnTo>
                    <a:pt x="5438" y="177194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61;p35"/>
            <p:cNvSpPr/>
            <p:nvPr/>
          </p:nvSpPr>
          <p:spPr>
            <a:xfrm>
              <a:off x="4922025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0" y="1"/>
                  </a:moveTo>
                  <a:lnTo>
                    <a:pt x="0" y="177194"/>
                  </a:lnTo>
                  <a:lnTo>
                    <a:pt x="5437" y="177194"/>
                  </a:lnTo>
                  <a:lnTo>
                    <a:pt x="5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62;p35"/>
            <p:cNvSpPr/>
            <p:nvPr/>
          </p:nvSpPr>
          <p:spPr>
            <a:xfrm>
              <a:off x="3720325" y="2146150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63;p35"/>
            <p:cNvSpPr/>
            <p:nvPr/>
          </p:nvSpPr>
          <p:spPr>
            <a:xfrm>
              <a:off x="3720325" y="2146150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64;p35"/>
            <p:cNvSpPr/>
            <p:nvPr/>
          </p:nvSpPr>
          <p:spPr>
            <a:xfrm>
              <a:off x="3720325" y="2146150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fill="none" extrusionOk="0">
                  <a:moveTo>
                    <a:pt x="1" y="0"/>
                  </a:moveTo>
                  <a:lnTo>
                    <a:pt x="42531" y="0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65;p35"/>
            <p:cNvSpPr/>
            <p:nvPr/>
          </p:nvSpPr>
          <p:spPr>
            <a:xfrm>
              <a:off x="3720325" y="2146150"/>
              <a:ext cx="758075" cy="965700"/>
            </a:xfrm>
            <a:custGeom>
              <a:avLst/>
              <a:gdLst/>
              <a:ahLst/>
              <a:cxnLst/>
              <a:rect l="l" t="t" r="r" b="b"/>
              <a:pathLst>
                <a:path w="30323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30322" y="38628"/>
                  </a:lnTo>
                  <a:lnTo>
                    <a:pt x="30322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66;p35"/>
            <p:cNvSpPr/>
            <p:nvPr/>
          </p:nvSpPr>
          <p:spPr>
            <a:xfrm>
              <a:off x="4013025" y="2146150"/>
              <a:ext cx="162650" cy="269375"/>
            </a:xfrm>
            <a:custGeom>
              <a:avLst/>
              <a:gdLst/>
              <a:ahLst/>
              <a:cxnLst/>
              <a:rect l="l" t="t" r="r" b="b"/>
              <a:pathLst>
                <a:path w="6506" h="10775" extrusionOk="0">
                  <a:moveTo>
                    <a:pt x="1" y="0"/>
                  </a:moveTo>
                  <a:lnTo>
                    <a:pt x="1" y="10775"/>
                  </a:lnTo>
                  <a:lnTo>
                    <a:pt x="6506" y="10775"/>
                  </a:lnTo>
                  <a:lnTo>
                    <a:pt x="65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67;p35"/>
            <p:cNvSpPr/>
            <p:nvPr/>
          </p:nvSpPr>
          <p:spPr>
            <a:xfrm>
              <a:off x="4217350" y="2494725"/>
              <a:ext cx="189325" cy="95925"/>
            </a:xfrm>
            <a:custGeom>
              <a:avLst/>
              <a:gdLst/>
              <a:ahLst/>
              <a:cxnLst/>
              <a:rect l="l" t="t" r="r" b="b"/>
              <a:pathLst>
                <a:path w="7573" h="3837" extrusionOk="0">
                  <a:moveTo>
                    <a:pt x="0" y="1"/>
                  </a:moveTo>
                  <a:lnTo>
                    <a:pt x="0" y="3837"/>
                  </a:lnTo>
                  <a:lnTo>
                    <a:pt x="7573" y="3837"/>
                  </a:lnTo>
                  <a:lnTo>
                    <a:pt x="75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68;p35"/>
            <p:cNvSpPr/>
            <p:nvPr/>
          </p:nvSpPr>
          <p:spPr>
            <a:xfrm>
              <a:off x="4096425" y="2789950"/>
              <a:ext cx="223525" cy="163475"/>
            </a:xfrm>
            <a:custGeom>
              <a:avLst/>
              <a:gdLst/>
              <a:ahLst/>
              <a:cxnLst/>
              <a:rect l="l" t="t" r="r" b="b"/>
              <a:pathLst>
                <a:path w="8941" h="6539" extrusionOk="0">
                  <a:moveTo>
                    <a:pt x="1168" y="0"/>
                  </a:moveTo>
                  <a:lnTo>
                    <a:pt x="1" y="4637"/>
                  </a:lnTo>
                  <a:lnTo>
                    <a:pt x="7773" y="6538"/>
                  </a:lnTo>
                  <a:lnTo>
                    <a:pt x="8940" y="1901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69;p35"/>
            <p:cNvSpPr/>
            <p:nvPr/>
          </p:nvSpPr>
          <p:spPr>
            <a:xfrm>
              <a:off x="308070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70;p35"/>
            <p:cNvSpPr/>
            <p:nvPr/>
          </p:nvSpPr>
          <p:spPr>
            <a:xfrm>
              <a:off x="308070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71;p35"/>
            <p:cNvSpPr/>
            <p:nvPr/>
          </p:nvSpPr>
          <p:spPr>
            <a:xfrm>
              <a:off x="308070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fill="none" extrusionOk="0">
                  <a:moveTo>
                    <a:pt x="1" y="1"/>
                  </a:moveTo>
                  <a:lnTo>
                    <a:pt x="42531" y="1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72;p35"/>
            <p:cNvSpPr/>
            <p:nvPr/>
          </p:nvSpPr>
          <p:spPr>
            <a:xfrm>
              <a:off x="3080700" y="4070850"/>
              <a:ext cx="758075" cy="965725"/>
            </a:xfrm>
            <a:custGeom>
              <a:avLst/>
              <a:gdLst/>
              <a:ahLst/>
              <a:cxnLst/>
              <a:rect l="l" t="t" r="r" b="b"/>
              <a:pathLst>
                <a:path w="30323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30322" y="38628"/>
                  </a:lnTo>
                  <a:lnTo>
                    <a:pt x="30322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73;p35"/>
            <p:cNvSpPr/>
            <p:nvPr/>
          </p:nvSpPr>
          <p:spPr>
            <a:xfrm>
              <a:off x="3373425" y="4070850"/>
              <a:ext cx="162625" cy="269400"/>
            </a:xfrm>
            <a:custGeom>
              <a:avLst/>
              <a:gdLst/>
              <a:ahLst/>
              <a:cxnLst/>
              <a:rect l="l" t="t" r="r" b="b"/>
              <a:pathLst>
                <a:path w="6505" h="10776" extrusionOk="0">
                  <a:moveTo>
                    <a:pt x="0" y="1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74;p35"/>
            <p:cNvSpPr/>
            <p:nvPr/>
          </p:nvSpPr>
          <p:spPr>
            <a:xfrm>
              <a:off x="3154100" y="4862250"/>
              <a:ext cx="189325" cy="96775"/>
            </a:xfrm>
            <a:custGeom>
              <a:avLst/>
              <a:gdLst/>
              <a:ahLst/>
              <a:cxnLst/>
              <a:rect l="l" t="t" r="r" b="b"/>
              <a:pathLst>
                <a:path w="7573" h="3871" extrusionOk="0">
                  <a:moveTo>
                    <a:pt x="0" y="1"/>
                  </a:moveTo>
                  <a:lnTo>
                    <a:pt x="0" y="3870"/>
                  </a:lnTo>
                  <a:lnTo>
                    <a:pt x="7572" y="3870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75;p35"/>
            <p:cNvSpPr/>
            <p:nvPr/>
          </p:nvSpPr>
          <p:spPr>
            <a:xfrm>
              <a:off x="3516025" y="4370225"/>
              <a:ext cx="223500" cy="164325"/>
            </a:xfrm>
            <a:custGeom>
              <a:avLst/>
              <a:gdLst/>
              <a:ahLst/>
              <a:cxnLst/>
              <a:rect l="l" t="t" r="r" b="b"/>
              <a:pathLst>
                <a:path w="8940" h="6573" extrusionOk="0">
                  <a:moveTo>
                    <a:pt x="1168" y="1"/>
                  </a:moveTo>
                  <a:lnTo>
                    <a:pt x="0" y="4638"/>
                  </a:lnTo>
                  <a:lnTo>
                    <a:pt x="7806" y="6572"/>
                  </a:lnTo>
                  <a:lnTo>
                    <a:pt x="8940" y="1936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76;p35"/>
            <p:cNvSpPr/>
            <p:nvPr/>
          </p:nvSpPr>
          <p:spPr>
            <a:xfrm>
              <a:off x="3862925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77;p35"/>
            <p:cNvSpPr/>
            <p:nvPr/>
          </p:nvSpPr>
          <p:spPr>
            <a:xfrm>
              <a:off x="3862925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78;p35"/>
            <p:cNvSpPr/>
            <p:nvPr/>
          </p:nvSpPr>
          <p:spPr>
            <a:xfrm>
              <a:off x="3862925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fill="none" extrusionOk="0">
                  <a:moveTo>
                    <a:pt x="1" y="1"/>
                  </a:moveTo>
                  <a:lnTo>
                    <a:pt x="42531" y="1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79;p35"/>
            <p:cNvSpPr/>
            <p:nvPr/>
          </p:nvSpPr>
          <p:spPr>
            <a:xfrm>
              <a:off x="3862925" y="4070850"/>
              <a:ext cx="757225" cy="965725"/>
            </a:xfrm>
            <a:custGeom>
              <a:avLst/>
              <a:gdLst/>
              <a:ahLst/>
              <a:cxnLst/>
              <a:rect l="l" t="t" r="r" b="b"/>
              <a:pathLst>
                <a:path w="30289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30289" y="38628"/>
                  </a:lnTo>
                  <a:lnTo>
                    <a:pt x="30289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80;p35"/>
            <p:cNvSpPr/>
            <p:nvPr/>
          </p:nvSpPr>
          <p:spPr>
            <a:xfrm>
              <a:off x="4155650" y="4070850"/>
              <a:ext cx="162625" cy="269400"/>
            </a:xfrm>
            <a:custGeom>
              <a:avLst/>
              <a:gdLst/>
              <a:ahLst/>
              <a:cxnLst/>
              <a:rect l="l" t="t" r="r" b="b"/>
              <a:pathLst>
                <a:path w="6505" h="10776" extrusionOk="0">
                  <a:moveTo>
                    <a:pt x="0" y="1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81;p35"/>
            <p:cNvSpPr/>
            <p:nvPr/>
          </p:nvSpPr>
          <p:spPr>
            <a:xfrm>
              <a:off x="4359950" y="4419450"/>
              <a:ext cx="188500" cy="95925"/>
            </a:xfrm>
            <a:custGeom>
              <a:avLst/>
              <a:gdLst/>
              <a:ahLst/>
              <a:cxnLst/>
              <a:rect l="l" t="t" r="r" b="b"/>
              <a:pathLst>
                <a:path w="7540" h="3837" extrusionOk="0">
                  <a:moveTo>
                    <a:pt x="1" y="0"/>
                  </a:moveTo>
                  <a:lnTo>
                    <a:pt x="1" y="3836"/>
                  </a:lnTo>
                  <a:lnTo>
                    <a:pt x="7539" y="3836"/>
                  </a:lnTo>
                  <a:lnTo>
                    <a:pt x="75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82;p35"/>
            <p:cNvSpPr/>
            <p:nvPr/>
          </p:nvSpPr>
          <p:spPr>
            <a:xfrm>
              <a:off x="3905450" y="4304350"/>
              <a:ext cx="222700" cy="164325"/>
            </a:xfrm>
            <a:custGeom>
              <a:avLst/>
              <a:gdLst/>
              <a:ahLst/>
              <a:cxnLst/>
              <a:rect l="l" t="t" r="r" b="b"/>
              <a:pathLst>
                <a:path w="8908" h="6573" extrusionOk="0">
                  <a:moveTo>
                    <a:pt x="1135" y="1"/>
                  </a:moveTo>
                  <a:lnTo>
                    <a:pt x="1" y="4637"/>
                  </a:lnTo>
                  <a:lnTo>
                    <a:pt x="7773" y="6572"/>
                  </a:lnTo>
                  <a:lnTo>
                    <a:pt x="8907" y="1935"/>
                  </a:lnTo>
                  <a:lnTo>
                    <a:pt x="11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83;p35"/>
            <p:cNvSpPr/>
            <p:nvPr/>
          </p:nvSpPr>
          <p:spPr>
            <a:xfrm>
              <a:off x="465515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84;p35"/>
            <p:cNvSpPr/>
            <p:nvPr/>
          </p:nvSpPr>
          <p:spPr>
            <a:xfrm>
              <a:off x="465515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85;p35"/>
            <p:cNvSpPr/>
            <p:nvPr/>
          </p:nvSpPr>
          <p:spPr>
            <a:xfrm>
              <a:off x="465515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fill="none" extrusionOk="0">
                  <a:moveTo>
                    <a:pt x="1" y="1"/>
                  </a:moveTo>
                  <a:lnTo>
                    <a:pt x="42531" y="1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86;p35"/>
            <p:cNvSpPr/>
            <p:nvPr/>
          </p:nvSpPr>
          <p:spPr>
            <a:xfrm>
              <a:off x="4655150" y="4070850"/>
              <a:ext cx="757250" cy="965725"/>
            </a:xfrm>
            <a:custGeom>
              <a:avLst/>
              <a:gdLst/>
              <a:ahLst/>
              <a:cxnLst/>
              <a:rect l="l" t="t" r="r" b="b"/>
              <a:pathLst>
                <a:path w="30290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30289" y="38628"/>
                  </a:lnTo>
                  <a:lnTo>
                    <a:pt x="30289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87;p35"/>
            <p:cNvSpPr/>
            <p:nvPr/>
          </p:nvSpPr>
          <p:spPr>
            <a:xfrm>
              <a:off x="4947875" y="4070850"/>
              <a:ext cx="162625" cy="269400"/>
            </a:xfrm>
            <a:custGeom>
              <a:avLst/>
              <a:gdLst/>
              <a:ahLst/>
              <a:cxnLst/>
              <a:rect l="l" t="t" r="r" b="b"/>
              <a:pathLst>
                <a:path w="6505" h="10776" extrusionOk="0">
                  <a:moveTo>
                    <a:pt x="0" y="1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88;p35"/>
            <p:cNvSpPr/>
            <p:nvPr/>
          </p:nvSpPr>
          <p:spPr>
            <a:xfrm>
              <a:off x="5152175" y="4419450"/>
              <a:ext cx="188500" cy="95925"/>
            </a:xfrm>
            <a:custGeom>
              <a:avLst/>
              <a:gdLst/>
              <a:ahLst/>
              <a:cxnLst/>
              <a:rect l="l" t="t" r="r" b="b"/>
              <a:pathLst>
                <a:path w="7540" h="3837" extrusionOk="0">
                  <a:moveTo>
                    <a:pt x="1" y="0"/>
                  </a:moveTo>
                  <a:lnTo>
                    <a:pt x="1" y="3836"/>
                  </a:lnTo>
                  <a:lnTo>
                    <a:pt x="7540" y="3836"/>
                  </a:lnTo>
                  <a:lnTo>
                    <a:pt x="75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89;p35"/>
            <p:cNvSpPr/>
            <p:nvPr/>
          </p:nvSpPr>
          <p:spPr>
            <a:xfrm>
              <a:off x="4697700" y="4304350"/>
              <a:ext cx="222675" cy="164325"/>
            </a:xfrm>
            <a:custGeom>
              <a:avLst/>
              <a:gdLst/>
              <a:ahLst/>
              <a:cxnLst/>
              <a:rect l="l" t="t" r="r" b="b"/>
              <a:pathLst>
                <a:path w="8907" h="6573" extrusionOk="0">
                  <a:moveTo>
                    <a:pt x="1134" y="1"/>
                  </a:moveTo>
                  <a:lnTo>
                    <a:pt x="0" y="4637"/>
                  </a:lnTo>
                  <a:lnTo>
                    <a:pt x="7772" y="6572"/>
                  </a:lnTo>
                  <a:lnTo>
                    <a:pt x="8907" y="1935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90;p35"/>
            <p:cNvSpPr/>
            <p:nvPr/>
          </p:nvSpPr>
          <p:spPr>
            <a:xfrm>
              <a:off x="3447625" y="3107675"/>
              <a:ext cx="1063300" cy="965700"/>
            </a:xfrm>
            <a:custGeom>
              <a:avLst/>
              <a:gdLst/>
              <a:ahLst/>
              <a:cxnLst/>
              <a:rect l="l" t="t" r="r" b="b"/>
              <a:pathLst>
                <a:path w="42532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91;p35"/>
            <p:cNvSpPr/>
            <p:nvPr/>
          </p:nvSpPr>
          <p:spPr>
            <a:xfrm>
              <a:off x="3447625" y="3107675"/>
              <a:ext cx="1063300" cy="965700"/>
            </a:xfrm>
            <a:custGeom>
              <a:avLst/>
              <a:gdLst/>
              <a:ahLst/>
              <a:cxnLst/>
              <a:rect l="l" t="t" r="r" b="b"/>
              <a:pathLst>
                <a:path w="42532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92;p35"/>
            <p:cNvSpPr/>
            <p:nvPr/>
          </p:nvSpPr>
          <p:spPr>
            <a:xfrm>
              <a:off x="3447625" y="3107675"/>
              <a:ext cx="1063300" cy="965700"/>
            </a:xfrm>
            <a:custGeom>
              <a:avLst/>
              <a:gdLst/>
              <a:ahLst/>
              <a:cxnLst/>
              <a:rect l="l" t="t" r="r" b="b"/>
              <a:pathLst>
                <a:path w="42532" h="38628" fill="none" extrusionOk="0">
                  <a:moveTo>
                    <a:pt x="1" y="0"/>
                  </a:moveTo>
                  <a:lnTo>
                    <a:pt x="42531" y="0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93;p35"/>
            <p:cNvSpPr/>
            <p:nvPr/>
          </p:nvSpPr>
          <p:spPr>
            <a:xfrm>
              <a:off x="3447625" y="3107675"/>
              <a:ext cx="757250" cy="965700"/>
            </a:xfrm>
            <a:custGeom>
              <a:avLst/>
              <a:gdLst/>
              <a:ahLst/>
              <a:cxnLst/>
              <a:rect l="l" t="t" r="r" b="b"/>
              <a:pathLst>
                <a:path w="30290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30289" y="38628"/>
                  </a:lnTo>
                  <a:lnTo>
                    <a:pt x="30289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94;p35"/>
            <p:cNvSpPr/>
            <p:nvPr/>
          </p:nvSpPr>
          <p:spPr>
            <a:xfrm>
              <a:off x="3740350" y="3107675"/>
              <a:ext cx="162625" cy="269375"/>
            </a:xfrm>
            <a:custGeom>
              <a:avLst/>
              <a:gdLst/>
              <a:ahLst/>
              <a:cxnLst/>
              <a:rect l="l" t="t" r="r" b="b"/>
              <a:pathLst>
                <a:path w="6505" h="10775" extrusionOk="0">
                  <a:moveTo>
                    <a:pt x="0" y="0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95;p35"/>
            <p:cNvSpPr/>
            <p:nvPr/>
          </p:nvSpPr>
          <p:spPr>
            <a:xfrm>
              <a:off x="3944650" y="3456250"/>
              <a:ext cx="189325" cy="96750"/>
            </a:xfrm>
            <a:custGeom>
              <a:avLst/>
              <a:gdLst/>
              <a:ahLst/>
              <a:cxnLst/>
              <a:rect l="l" t="t" r="r" b="b"/>
              <a:pathLst>
                <a:path w="7573" h="3870" extrusionOk="0">
                  <a:moveTo>
                    <a:pt x="1" y="0"/>
                  </a:moveTo>
                  <a:lnTo>
                    <a:pt x="1" y="3870"/>
                  </a:lnTo>
                  <a:lnTo>
                    <a:pt x="7573" y="3870"/>
                  </a:lnTo>
                  <a:lnTo>
                    <a:pt x="75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96;p35"/>
            <p:cNvSpPr/>
            <p:nvPr/>
          </p:nvSpPr>
          <p:spPr>
            <a:xfrm>
              <a:off x="3490175" y="3341175"/>
              <a:ext cx="222675" cy="164300"/>
            </a:xfrm>
            <a:custGeom>
              <a:avLst/>
              <a:gdLst/>
              <a:ahLst/>
              <a:cxnLst/>
              <a:rect l="l" t="t" r="r" b="b"/>
              <a:pathLst>
                <a:path w="8907" h="6572" extrusionOk="0">
                  <a:moveTo>
                    <a:pt x="1134" y="0"/>
                  </a:moveTo>
                  <a:lnTo>
                    <a:pt x="0" y="4670"/>
                  </a:lnTo>
                  <a:lnTo>
                    <a:pt x="7772" y="6572"/>
                  </a:lnTo>
                  <a:lnTo>
                    <a:pt x="8906" y="1935"/>
                  </a:lnTo>
                  <a:lnTo>
                    <a:pt x="11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97;p35"/>
            <p:cNvSpPr/>
            <p:nvPr/>
          </p:nvSpPr>
          <p:spPr>
            <a:xfrm>
              <a:off x="4291575" y="3107675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0" y="0"/>
                  </a:moveTo>
                  <a:lnTo>
                    <a:pt x="0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98;p35"/>
            <p:cNvSpPr/>
            <p:nvPr/>
          </p:nvSpPr>
          <p:spPr>
            <a:xfrm>
              <a:off x="4291575" y="3107675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0" y="0"/>
                  </a:moveTo>
                  <a:lnTo>
                    <a:pt x="0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99;p35"/>
            <p:cNvSpPr/>
            <p:nvPr/>
          </p:nvSpPr>
          <p:spPr>
            <a:xfrm>
              <a:off x="4291575" y="3107675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fill="none" extrusionOk="0">
                  <a:moveTo>
                    <a:pt x="0" y="0"/>
                  </a:moveTo>
                  <a:lnTo>
                    <a:pt x="42531" y="0"/>
                  </a:lnTo>
                  <a:lnTo>
                    <a:pt x="42531" y="38628"/>
                  </a:lnTo>
                  <a:lnTo>
                    <a:pt x="0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00;p35"/>
            <p:cNvSpPr/>
            <p:nvPr/>
          </p:nvSpPr>
          <p:spPr>
            <a:xfrm>
              <a:off x="4291575" y="3107675"/>
              <a:ext cx="758050" cy="965700"/>
            </a:xfrm>
            <a:custGeom>
              <a:avLst/>
              <a:gdLst/>
              <a:ahLst/>
              <a:cxnLst/>
              <a:rect l="l" t="t" r="r" b="b"/>
              <a:pathLst>
                <a:path w="30322" h="38628" extrusionOk="0">
                  <a:moveTo>
                    <a:pt x="0" y="0"/>
                  </a:moveTo>
                  <a:lnTo>
                    <a:pt x="0" y="38628"/>
                  </a:lnTo>
                  <a:lnTo>
                    <a:pt x="30322" y="38628"/>
                  </a:lnTo>
                  <a:lnTo>
                    <a:pt x="30322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01;p35"/>
            <p:cNvSpPr/>
            <p:nvPr/>
          </p:nvSpPr>
          <p:spPr>
            <a:xfrm>
              <a:off x="4584275" y="3107675"/>
              <a:ext cx="162650" cy="269375"/>
            </a:xfrm>
            <a:custGeom>
              <a:avLst/>
              <a:gdLst/>
              <a:ahLst/>
              <a:cxnLst/>
              <a:rect l="l" t="t" r="r" b="b"/>
              <a:pathLst>
                <a:path w="6506" h="10775" extrusionOk="0">
                  <a:moveTo>
                    <a:pt x="1" y="0"/>
                  </a:moveTo>
                  <a:lnTo>
                    <a:pt x="1" y="10775"/>
                  </a:lnTo>
                  <a:lnTo>
                    <a:pt x="6505" y="10775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602;p35"/>
            <p:cNvSpPr/>
            <p:nvPr/>
          </p:nvSpPr>
          <p:spPr>
            <a:xfrm>
              <a:off x="4789425" y="3456250"/>
              <a:ext cx="188500" cy="96750"/>
            </a:xfrm>
            <a:custGeom>
              <a:avLst/>
              <a:gdLst/>
              <a:ahLst/>
              <a:cxnLst/>
              <a:rect l="l" t="t" r="r" b="b"/>
              <a:pathLst>
                <a:path w="7540" h="3870" extrusionOk="0">
                  <a:moveTo>
                    <a:pt x="0" y="0"/>
                  </a:moveTo>
                  <a:lnTo>
                    <a:pt x="0" y="3870"/>
                  </a:lnTo>
                  <a:lnTo>
                    <a:pt x="7539" y="3870"/>
                  </a:lnTo>
                  <a:lnTo>
                    <a:pt x="75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603;p35"/>
            <p:cNvSpPr/>
            <p:nvPr/>
          </p:nvSpPr>
          <p:spPr>
            <a:xfrm>
              <a:off x="4380800" y="3569675"/>
              <a:ext cx="223525" cy="164300"/>
            </a:xfrm>
            <a:custGeom>
              <a:avLst/>
              <a:gdLst/>
              <a:ahLst/>
              <a:cxnLst/>
              <a:rect l="l" t="t" r="r" b="b"/>
              <a:pathLst>
                <a:path w="8941" h="6572" extrusionOk="0">
                  <a:moveTo>
                    <a:pt x="1168" y="0"/>
                  </a:moveTo>
                  <a:lnTo>
                    <a:pt x="0" y="4637"/>
                  </a:lnTo>
                  <a:lnTo>
                    <a:pt x="7806" y="6571"/>
                  </a:lnTo>
                  <a:lnTo>
                    <a:pt x="8940" y="1935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04;p35"/>
            <p:cNvSpPr/>
            <p:nvPr/>
          </p:nvSpPr>
          <p:spPr>
            <a:xfrm>
              <a:off x="1590475" y="5036550"/>
              <a:ext cx="4565775" cy="25"/>
            </a:xfrm>
            <a:custGeom>
              <a:avLst/>
              <a:gdLst/>
              <a:ahLst/>
              <a:cxnLst/>
              <a:rect l="l" t="t" r="r" b="b"/>
              <a:pathLst>
                <a:path w="182631" h="1" fill="none" extrusionOk="0">
                  <a:moveTo>
                    <a:pt x="0" y="0"/>
                  </a:moveTo>
                  <a:lnTo>
                    <a:pt x="182631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05;p35"/>
            <p:cNvSpPr/>
            <p:nvPr/>
          </p:nvSpPr>
          <p:spPr>
            <a:xfrm>
              <a:off x="2236775" y="4699350"/>
              <a:ext cx="341100" cy="391125"/>
            </a:xfrm>
            <a:custGeom>
              <a:avLst/>
              <a:gdLst/>
              <a:ahLst/>
              <a:cxnLst/>
              <a:rect l="l" t="t" r="r" b="b"/>
              <a:pathLst>
                <a:path w="13644" h="15645" extrusionOk="0">
                  <a:moveTo>
                    <a:pt x="10284" y="1"/>
                  </a:moveTo>
                  <a:cubicBezTo>
                    <a:pt x="8783" y="1"/>
                    <a:pt x="7073" y="227"/>
                    <a:pt x="6605" y="1046"/>
                  </a:cubicBezTo>
                  <a:cubicBezTo>
                    <a:pt x="6605" y="1046"/>
                    <a:pt x="4837" y="4615"/>
                    <a:pt x="3603" y="6617"/>
                  </a:cubicBezTo>
                  <a:cubicBezTo>
                    <a:pt x="2335" y="8618"/>
                    <a:pt x="0" y="11253"/>
                    <a:pt x="267" y="13588"/>
                  </a:cubicBezTo>
                  <a:cubicBezTo>
                    <a:pt x="408" y="15001"/>
                    <a:pt x="1343" y="15644"/>
                    <a:pt x="2613" y="15644"/>
                  </a:cubicBezTo>
                  <a:cubicBezTo>
                    <a:pt x="3443" y="15644"/>
                    <a:pt x="4416" y="15370"/>
                    <a:pt x="5404" y="14856"/>
                  </a:cubicBezTo>
                  <a:cubicBezTo>
                    <a:pt x="7906" y="13522"/>
                    <a:pt x="10141" y="10853"/>
                    <a:pt x="10841" y="8852"/>
                  </a:cubicBezTo>
                  <a:cubicBezTo>
                    <a:pt x="11508" y="6850"/>
                    <a:pt x="13643" y="5216"/>
                    <a:pt x="13643" y="2948"/>
                  </a:cubicBezTo>
                  <a:cubicBezTo>
                    <a:pt x="13643" y="713"/>
                    <a:pt x="13477" y="446"/>
                    <a:pt x="12643" y="212"/>
                  </a:cubicBezTo>
                  <a:cubicBezTo>
                    <a:pt x="12310" y="115"/>
                    <a:pt x="11350" y="1"/>
                    <a:pt x="10284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06;p35"/>
            <p:cNvSpPr/>
            <p:nvPr/>
          </p:nvSpPr>
          <p:spPr>
            <a:xfrm>
              <a:off x="2242600" y="4751350"/>
              <a:ext cx="335275" cy="339125"/>
            </a:xfrm>
            <a:custGeom>
              <a:avLst/>
              <a:gdLst/>
              <a:ahLst/>
              <a:cxnLst/>
              <a:rect l="l" t="t" r="r" b="b"/>
              <a:pathLst>
                <a:path w="13411" h="13565" extrusionOk="0">
                  <a:moveTo>
                    <a:pt x="13410" y="0"/>
                  </a:moveTo>
                  <a:cubicBezTo>
                    <a:pt x="13177" y="701"/>
                    <a:pt x="12910" y="1368"/>
                    <a:pt x="12576" y="2035"/>
                  </a:cubicBezTo>
                  <a:cubicBezTo>
                    <a:pt x="11676" y="3870"/>
                    <a:pt x="10341" y="4970"/>
                    <a:pt x="9841" y="7205"/>
                  </a:cubicBezTo>
                  <a:cubicBezTo>
                    <a:pt x="9341" y="9440"/>
                    <a:pt x="6172" y="12009"/>
                    <a:pt x="3437" y="12676"/>
                  </a:cubicBezTo>
                  <a:cubicBezTo>
                    <a:pt x="3081" y="12763"/>
                    <a:pt x="2762" y="12800"/>
                    <a:pt x="2475" y="12800"/>
                  </a:cubicBezTo>
                  <a:cubicBezTo>
                    <a:pt x="555" y="12800"/>
                    <a:pt x="101" y="11108"/>
                    <a:pt x="101" y="11108"/>
                  </a:cubicBezTo>
                  <a:lnTo>
                    <a:pt x="1" y="11108"/>
                  </a:lnTo>
                  <a:cubicBezTo>
                    <a:pt x="1" y="11242"/>
                    <a:pt x="1" y="11375"/>
                    <a:pt x="1" y="11508"/>
                  </a:cubicBezTo>
                  <a:cubicBezTo>
                    <a:pt x="162" y="12921"/>
                    <a:pt x="1105" y="13564"/>
                    <a:pt x="2378" y="13564"/>
                  </a:cubicBezTo>
                  <a:cubicBezTo>
                    <a:pt x="3210" y="13564"/>
                    <a:pt x="4183" y="13290"/>
                    <a:pt x="5171" y="12776"/>
                  </a:cubicBezTo>
                  <a:cubicBezTo>
                    <a:pt x="7640" y="11442"/>
                    <a:pt x="9908" y="8773"/>
                    <a:pt x="10575" y="6772"/>
                  </a:cubicBezTo>
                  <a:cubicBezTo>
                    <a:pt x="11275" y="4770"/>
                    <a:pt x="13410" y="3102"/>
                    <a:pt x="13410" y="868"/>
                  </a:cubicBezTo>
                  <a:lnTo>
                    <a:pt x="13410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07;p35"/>
            <p:cNvSpPr/>
            <p:nvPr/>
          </p:nvSpPr>
          <p:spPr>
            <a:xfrm>
              <a:off x="2410225" y="4763025"/>
              <a:ext cx="107600" cy="35050"/>
            </a:xfrm>
            <a:custGeom>
              <a:avLst/>
              <a:gdLst/>
              <a:ahLst/>
              <a:cxnLst/>
              <a:rect l="l" t="t" r="r" b="b"/>
              <a:pathLst>
                <a:path w="4304" h="1402" fill="none" extrusionOk="0">
                  <a:moveTo>
                    <a:pt x="1" y="0"/>
                  </a:moveTo>
                  <a:cubicBezTo>
                    <a:pt x="1" y="0"/>
                    <a:pt x="1001" y="1401"/>
                    <a:pt x="4304" y="10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08;p35"/>
            <p:cNvSpPr/>
            <p:nvPr/>
          </p:nvSpPr>
          <p:spPr>
            <a:xfrm>
              <a:off x="2407725" y="4792200"/>
              <a:ext cx="87575" cy="28375"/>
            </a:xfrm>
            <a:custGeom>
              <a:avLst/>
              <a:gdLst/>
              <a:ahLst/>
              <a:cxnLst/>
              <a:rect l="l" t="t" r="r" b="b"/>
              <a:pathLst>
                <a:path w="3503" h="1135" fill="none" extrusionOk="0">
                  <a:moveTo>
                    <a:pt x="0" y="1"/>
                  </a:moveTo>
                  <a:cubicBezTo>
                    <a:pt x="1001" y="768"/>
                    <a:pt x="2235" y="1135"/>
                    <a:pt x="3503" y="10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09;p35"/>
            <p:cNvSpPr/>
            <p:nvPr/>
          </p:nvSpPr>
          <p:spPr>
            <a:xfrm>
              <a:off x="2399375" y="4817225"/>
              <a:ext cx="73425" cy="30050"/>
            </a:xfrm>
            <a:custGeom>
              <a:avLst/>
              <a:gdLst/>
              <a:ahLst/>
              <a:cxnLst/>
              <a:rect l="l" t="t" r="r" b="b"/>
              <a:pathLst>
                <a:path w="2937" h="1202" fill="none" extrusionOk="0">
                  <a:moveTo>
                    <a:pt x="1" y="0"/>
                  </a:moveTo>
                  <a:cubicBezTo>
                    <a:pt x="735" y="801"/>
                    <a:pt x="1836" y="1201"/>
                    <a:pt x="2936" y="10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10;p35"/>
            <p:cNvSpPr/>
            <p:nvPr/>
          </p:nvSpPr>
          <p:spPr>
            <a:xfrm>
              <a:off x="2391050" y="4852250"/>
              <a:ext cx="70900" cy="29200"/>
            </a:xfrm>
            <a:custGeom>
              <a:avLst/>
              <a:gdLst/>
              <a:ahLst/>
              <a:cxnLst/>
              <a:rect l="l" t="t" r="r" b="b"/>
              <a:pathLst>
                <a:path w="2836" h="1168" fill="none" extrusionOk="0">
                  <a:moveTo>
                    <a:pt x="0" y="0"/>
                  </a:moveTo>
                  <a:cubicBezTo>
                    <a:pt x="0" y="0"/>
                    <a:pt x="601" y="1168"/>
                    <a:pt x="2836" y="9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11;p35"/>
            <p:cNvSpPr/>
            <p:nvPr/>
          </p:nvSpPr>
          <p:spPr>
            <a:xfrm>
              <a:off x="2715450" y="4795550"/>
              <a:ext cx="542900" cy="269800"/>
            </a:xfrm>
            <a:custGeom>
              <a:avLst/>
              <a:gdLst/>
              <a:ahLst/>
              <a:cxnLst/>
              <a:rect l="l" t="t" r="r" b="b"/>
              <a:pathLst>
                <a:path w="21716" h="10792" extrusionOk="0">
                  <a:moveTo>
                    <a:pt x="1068" y="0"/>
                  </a:moveTo>
                  <a:cubicBezTo>
                    <a:pt x="1068" y="0"/>
                    <a:pt x="0" y="6672"/>
                    <a:pt x="434" y="8506"/>
                  </a:cubicBezTo>
                  <a:cubicBezTo>
                    <a:pt x="711" y="9753"/>
                    <a:pt x="2347" y="9945"/>
                    <a:pt x="3826" y="9945"/>
                  </a:cubicBezTo>
                  <a:cubicBezTo>
                    <a:pt x="4483" y="9945"/>
                    <a:pt x="5109" y="9907"/>
                    <a:pt x="5571" y="9907"/>
                  </a:cubicBezTo>
                  <a:cubicBezTo>
                    <a:pt x="5838" y="9898"/>
                    <a:pt x="6105" y="9893"/>
                    <a:pt x="6371" y="9893"/>
                  </a:cubicBezTo>
                  <a:cubicBezTo>
                    <a:pt x="7972" y="9893"/>
                    <a:pt x="9569" y="10065"/>
                    <a:pt x="11142" y="10408"/>
                  </a:cubicBezTo>
                  <a:cubicBezTo>
                    <a:pt x="12759" y="10691"/>
                    <a:pt x="15111" y="10791"/>
                    <a:pt x="17108" y="10791"/>
                  </a:cubicBezTo>
                  <a:cubicBezTo>
                    <a:pt x="19106" y="10791"/>
                    <a:pt x="20748" y="10691"/>
                    <a:pt x="20949" y="10574"/>
                  </a:cubicBezTo>
                  <a:cubicBezTo>
                    <a:pt x="21516" y="10174"/>
                    <a:pt x="21716" y="9440"/>
                    <a:pt x="21449" y="8840"/>
                  </a:cubicBezTo>
                  <a:cubicBezTo>
                    <a:pt x="21115" y="8006"/>
                    <a:pt x="16946" y="6805"/>
                    <a:pt x="13710" y="5070"/>
                  </a:cubicBezTo>
                  <a:cubicBezTo>
                    <a:pt x="11675" y="3936"/>
                    <a:pt x="9974" y="2302"/>
                    <a:pt x="8706" y="334"/>
                  </a:cubicBezTo>
                  <a:cubicBezTo>
                    <a:pt x="7948" y="639"/>
                    <a:pt x="7023" y="749"/>
                    <a:pt x="6081" y="749"/>
                  </a:cubicBezTo>
                  <a:cubicBezTo>
                    <a:pt x="3629" y="749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12;p35"/>
            <p:cNvSpPr/>
            <p:nvPr/>
          </p:nvSpPr>
          <p:spPr>
            <a:xfrm>
              <a:off x="2723775" y="4992350"/>
              <a:ext cx="532075" cy="73000"/>
            </a:xfrm>
            <a:custGeom>
              <a:avLst/>
              <a:gdLst/>
              <a:ahLst/>
              <a:cxnLst/>
              <a:rect l="l" t="t" r="r" b="b"/>
              <a:pathLst>
                <a:path w="21283" h="2920" extrusionOk="0">
                  <a:moveTo>
                    <a:pt x="1" y="0"/>
                  </a:moveTo>
                  <a:cubicBezTo>
                    <a:pt x="1" y="201"/>
                    <a:pt x="34" y="401"/>
                    <a:pt x="68" y="634"/>
                  </a:cubicBezTo>
                  <a:cubicBezTo>
                    <a:pt x="362" y="1880"/>
                    <a:pt x="1948" y="2080"/>
                    <a:pt x="3406" y="2080"/>
                  </a:cubicBezTo>
                  <a:cubicBezTo>
                    <a:pt x="4096" y="2080"/>
                    <a:pt x="4756" y="2035"/>
                    <a:pt x="5238" y="2035"/>
                  </a:cubicBezTo>
                  <a:cubicBezTo>
                    <a:pt x="5505" y="2026"/>
                    <a:pt x="5772" y="2021"/>
                    <a:pt x="6038" y="2021"/>
                  </a:cubicBezTo>
                  <a:cubicBezTo>
                    <a:pt x="7638" y="2021"/>
                    <a:pt x="9231" y="2193"/>
                    <a:pt x="10775" y="2536"/>
                  </a:cubicBezTo>
                  <a:cubicBezTo>
                    <a:pt x="12410" y="2819"/>
                    <a:pt x="14761" y="2919"/>
                    <a:pt x="16759" y="2919"/>
                  </a:cubicBezTo>
                  <a:cubicBezTo>
                    <a:pt x="18756" y="2919"/>
                    <a:pt x="20399" y="2819"/>
                    <a:pt x="20616" y="2702"/>
                  </a:cubicBezTo>
                  <a:cubicBezTo>
                    <a:pt x="21049" y="2402"/>
                    <a:pt x="21283" y="1902"/>
                    <a:pt x="21216" y="1368"/>
                  </a:cubicBezTo>
                  <a:lnTo>
                    <a:pt x="21216" y="1368"/>
                  </a:lnTo>
                  <a:cubicBezTo>
                    <a:pt x="19915" y="1702"/>
                    <a:pt x="18614" y="1902"/>
                    <a:pt x="17280" y="2035"/>
                  </a:cubicBezTo>
                  <a:cubicBezTo>
                    <a:pt x="16834" y="2080"/>
                    <a:pt x="16358" y="2099"/>
                    <a:pt x="15860" y="2099"/>
                  </a:cubicBezTo>
                  <a:cubicBezTo>
                    <a:pt x="12634" y="2099"/>
                    <a:pt x="8452" y="1279"/>
                    <a:pt x="5071" y="1135"/>
                  </a:cubicBezTo>
                  <a:cubicBezTo>
                    <a:pt x="2202" y="1001"/>
                    <a:pt x="635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13;p35"/>
            <p:cNvSpPr/>
            <p:nvPr/>
          </p:nvSpPr>
          <p:spPr>
            <a:xfrm>
              <a:off x="2927250" y="4852250"/>
              <a:ext cx="37575" cy="47550"/>
            </a:xfrm>
            <a:custGeom>
              <a:avLst/>
              <a:gdLst/>
              <a:ahLst/>
              <a:cxnLst/>
              <a:rect l="l" t="t" r="r" b="b"/>
              <a:pathLst>
                <a:path w="1503" h="1902" fill="none" extrusionOk="0">
                  <a:moveTo>
                    <a:pt x="1502" y="0"/>
                  </a:moveTo>
                  <a:cubicBezTo>
                    <a:pt x="835" y="501"/>
                    <a:pt x="335" y="1168"/>
                    <a:pt x="1" y="19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614;p35"/>
            <p:cNvSpPr/>
            <p:nvPr/>
          </p:nvSpPr>
          <p:spPr>
            <a:xfrm>
              <a:off x="2962275" y="4883100"/>
              <a:ext cx="27550" cy="37550"/>
            </a:xfrm>
            <a:custGeom>
              <a:avLst/>
              <a:gdLst/>
              <a:ahLst/>
              <a:cxnLst/>
              <a:rect l="l" t="t" r="r" b="b"/>
              <a:pathLst>
                <a:path w="1102" h="1502" fill="none" extrusionOk="0">
                  <a:moveTo>
                    <a:pt x="1102" y="1"/>
                  </a:moveTo>
                  <a:cubicBezTo>
                    <a:pt x="1102" y="1"/>
                    <a:pt x="1" y="935"/>
                    <a:pt x="1" y="15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615;p35"/>
            <p:cNvSpPr/>
            <p:nvPr/>
          </p:nvSpPr>
          <p:spPr>
            <a:xfrm>
              <a:off x="2999825" y="4903950"/>
              <a:ext cx="16700" cy="37550"/>
            </a:xfrm>
            <a:custGeom>
              <a:avLst/>
              <a:gdLst/>
              <a:ahLst/>
              <a:cxnLst/>
              <a:rect l="l" t="t" r="r" b="b"/>
              <a:pathLst>
                <a:path w="668" h="1502" fill="none" extrusionOk="0">
                  <a:moveTo>
                    <a:pt x="667" y="1"/>
                  </a:moveTo>
                  <a:cubicBezTo>
                    <a:pt x="367" y="468"/>
                    <a:pt x="167" y="968"/>
                    <a:pt x="0" y="15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16;p35"/>
            <p:cNvSpPr/>
            <p:nvPr/>
          </p:nvSpPr>
          <p:spPr>
            <a:xfrm>
              <a:off x="3041500" y="4923125"/>
              <a:ext cx="16725" cy="28375"/>
            </a:xfrm>
            <a:custGeom>
              <a:avLst/>
              <a:gdLst/>
              <a:ahLst/>
              <a:cxnLst/>
              <a:rect l="l" t="t" r="r" b="b"/>
              <a:pathLst>
                <a:path w="669" h="1135" fill="none" extrusionOk="0">
                  <a:moveTo>
                    <a:pt x="668" y="1"/>
                  </a:moveTo>
                  <a:cubicBezTo>
                    <a:pt x="668" y="1"/>
                    <a:pt x="1" y="568"/>
                    <a:pt x="1" y="1135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17;p35"/>
            <p:cNvSpPr/>
            <p:nvPr/>
          </p:nvSpPr>
          <p:spPr>
            <a:xfrm>
              <a:off x="2280125" y="2577275"/>
              <a:ext cx="959050" cy="2257475"/>
            </a:xfrm>
            <a:custGeom>
              <a:avLst/>
              <a:gdLst/>
              <a:ahLst/>
              <a:cxnLst/>
              <a:rect l="l" t="t" r="r" b="b"/>
              <a:pathLst>
                <a:path w="38362" h="90299" extrusionOk="0">
                  <a:moveTo>
                    <a:pt x="14326" y="1"/>
                  </a:moveTo>
                  <a:cubicBezTo>
                    <a:pt x="10432" y="1"/>
                    <a:pt x="6528" y="274"/>
                    <a:pt x="2669" y="802"/>
                  </a:cubicBezTo>
                  <a:cubicBezTo>
                    <a:pt x="2669" y="802"/>
                    <a:pt x="1" y="13377"/>
                    <a:pt x="234" y="20282"/>
                  </a:cubicBezTo>
                  <a:cubicBezTo>
                    <a:pt x="434" y="27154"/>
                    <a:pt x="9808" y="44233"/>
                    <a:pt x="9808" y="44233"/>
                  </a:cubicBezTo>
                  <a:cubicBezTo>
                    <a:pt x="9808" y="44233"/>
                    <a:pt x="4804" y="56541"/>
                    <a:pt x="4604" y="61979"/>
                  </a:cubicBezTo>
                  <a:cubicBezTo>
                    <a:pt x="4404" y="67383"/>
                    <a:pt x="4804" y="84828"/>
                    <a:pt x="4804" y="84828"/>
                  </a:cubicBezTo>
                  <a:cubicBezTo>
                    <a:pt x="4804" y="84828"/>
                    <a:pt x="6906" y="86029"/>
                    <a:pt x="8807" y="86029"/>
                  </a:cubicBezTo>
                  <a:cubicBezTo>
                    <a:pt x="10675" y="86029"/>
                    <a:pt x="12943" y="85095"/>
                    <a:pt x="12943" y="85095"/>
                  </a:cubicBezTo>
                  <a:lnTo>
                    <a:pt x="17747" y="66315"/>
                  </a:lnTo>
                  <a:lnTo>
                    <a:pt x="17947" y="89065"/>
                  </a:lnTo>
                  <a:cubicBezTo>
                    <a:pt x="19315" y="89865"/>
                    <a:pt x="20916" y="90299"/>
                    <a:pt x="22517" y="90299"/>
                  </a:cubicBezTo>
                  <a:cubicBezTo>
                    <a:pt x="24185" y="90299"/>
                    <a:pt x="25786" y="89799"/>
                    <a:pt x="27120" y="88831"/>
                  </a:cubicBezTo>
                  <a:cubicBezTo>
                    <a:pt x="27120" y="88831"/>
                    <a:pt x="30456" y="64881"/>
                    <a:pt x="30856" y="60911"/>
                  </a:cubicBezTo>
                  <a:cubicBezTo>
                    <a:pt x="31290" y="56942"/>
                    <a:pt x="33992" y="45067"/>
                    <a:pt x="34192" y="44233"/>
                  </a:cubicBezTo>
                  <a:cubicBezTo>
                    <a:pt x="34425" y="43399"/>
                    <a:pt x="38362" y="30256"/>
                    <a:pt x="38362" y="19615"/>
                  </a:cubicBezTo>
                  <a:cubicBezTo>
                    <a:pt x="38362" y="9007"/>
                    <a:pt x="35326" y="2603"/>
                    <a:pt x="35326" y="2603"/>
                  </a:cubicBezTo>
                  <a:cubicBezTo>
                    <a:pt x="35326" y="2603"/>
                    <a:pt x="24618" y="234"/>
                    <a:pt x="16679" y="34"/>
                  </a:cubicBezTo>
                  <a:cubicBezTo>
                    <a:pt x="15896" y="12"/>
                    <a:pt x="15111" y="1"/>
                    <a:pt x="14326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18;p35"/>
            <p:cNvSpPr/>
            <p:nvPr/>
          </p:nvSpPr>
          <p:spPr>
            <a:xfrm>
              <a:off x="2759650" y="3000925"/>
              <a:ext cx="135950" cy="1156675"/>
            </a:xfrm>
            <a:custGeom>
              <a:avLst/>
              <a:gdLst/>
              <a:ahLst/>
              <a:cxnLst/>
              <a:rect l="l" t="t" r="r" b="b"/>
              <a:pathLst>
                <a:path w="5438" h="46267" fill="none" extrusionOk="0">
                  <a:moveTo>
                    <a:pt x="0" y="46267"/>
                  </a:moveTo>
                  <a:cubicBezTo>
                    <a:pt x="0" y="46267"/>
                    <a:pt x="5437" y="30856"/>
                    <a:pt x="5437" y="27087"/>
                  </a:cubicBezTo>
                  <a:cubicBezTo>
                    <a:pt x="5437" y="23350"/>
                    <a:pt x="1902" y="0"/>
                    <a:pt x="1902" y="0"/>
                  </a:cubicBez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19;p35"/>
            <p:cNvSpPr/>
            <p:nvPr/>
          </p:nvSpPr>
          <p:spPr>
            <a:xfrm>
              <a:off x="2843025" y="3036775"/>
              <a:ext cx="104275" cy="140975"/>
            </a:xfrm>
            <a:custGeom>
              <a:avLst/>
              <a:gdLst/>
              <a:ahLst/>
              <a:cxnLst/>
              <a:rect l="l" t="t" r="r" b="b"/>
              <a:pathLst>
                <a:path w="4171" h="5639" fill="none" extrusionOk="0">
                  <a:moveTo>
                    <a:pt x="1" y="5638"/>
                  </a:moveTo>
                  <a:cubicBezTo>
                    <a:pt x="1" y="5638"/>
                    <a:pt x="3136" y="2102"/>
                    <a:pt x="4171" y="1"/>
                  </a:cubicBez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20;p35"/>
            <p:cNvSpPr/>
            <p:nvPr/>
          </p:nvSpPr>
          <p:spPr>
            <a:xfrm>
              <a:off x="3118225" y="1795050"/>
              <a:ext cx="388650" cy="866325"/>
            </a:xfrm>
            <a:custGeom>
              <a:avLst/>
              <a:gdLst/>
              <a:ahLst/>
              <a:cxnLst/>
              <a:rect l="l" t="t" r="r" b="b"/>
              <a:pathLst>
                <a:path w="15546" h="34653" extrusionOk="0">
                  <a:moveTo>
                    <a:pt x="1" y="1"/>
                  </a:moveTo>
                  <a:lnTo>
                    <a:pt x="134" y="1936"/>
                  </a:lnTo>
                  <a:cubicBezTo>
                    <a:pt x="134" y="1936"/>
                    <a:pt x="4571" y="23051"/>
                    <a:pt x="5405" y="26386"/>
                  </a:cubicBezTo>
                  <a:cubicBezTo>
                    <a:pt x="6239" y="29722"/>
                    <a:pt x="6505" y="33758"/>
                    <a:pt x="10141" y="34459"/>
                  </a:cubicBezTo>
                  <a:cubicBezTo>
                    <a:pt x="10796" y="34586"/>
                    <a:pt x="11372" y="34653"/>
                    <a:pt x="11878" y="34653"/>
                  </a:cubicBezTo>
                  <a:cubicBezTo>
                    <a:pt x="14161" y="34653"/>
                    <a:pt x="15033" y="33298"/>
                    <a:pt x="15278" y="30022"/>
                  </a:cubicBezTo>
                  <a:cubicBezTo>
                    <a:pt x="15545" y="25986"/>
                    <a:pt x="10408" y="10142"/>
                    <a:pt x="8040" y="6372"/>
                  </a:cubicBezTo>
                  <a:cubicBezTo>
                    <a:pt x="5671" y="2636"/>
                    <a:pt x="1368" y="134"/>
                    <a:pt x="1368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21;p35"/>
            <p:cNvSpPr/>
            <p:nvPr/>
          </p:nvSpPr>
          <p:spPr>
            <a:xfrm>
              <a:off x="3212475" y="2240375"/>
              <a:ext cx="291050" cy="420775"/>
            </a:xfrm>
            <a:custGeom>
              <a:avLst/>
              <a:gdLst/>
              <a:ahLst/>
              <a:cxnLst/>
              <a:rect l="l" t="t" r="r" b="b"/>
              <a:pathLst>
                <a:path w="11642" h="16831" extrusionOk="0">
                  <a:moveTo>
                    <a:pt x="8806" y="1"/>
                  </a:moveTo>
                  <a:lnTo>
                    <a:pt x="0" y="1235"/>
                  </a:lnTo>
                  <a:cubicBezTo>
                    <a:pt x="734" y="4637"/>
                    <a:pt x="1368" y="7506"/>
                    <a:pt x="1635" y="8573"/>
                  </a:cubicBezTo>
                  <a:cubicBezTo>
                    <a:pt x="2469" y="11909"/>
                    <a:pt x="2735" y="15945"/>
                    <a:pt x="6371" y="16646"/>
                  </a:cubicBezTo>
                  <a:cubicBezTo>
                    <a:pt x="7022" y="16766"/>
                    <a:pt x="7597" y="16830"/>
                    <a:pt x="8103" y="16830"/>
                  </a:cubicBezTo>
                  <a:cubicBezTo>
                    <a:pt x="10399" y="16830"/>
                    <a:pt x="11290" y="15516"/>
                    <a:pt x="11508" y="12209"/>
                  </a:cubicBezTo>
                  <a:cubicBezTo>
                    <a:pt x="11642" y="10141"/>
                    <a:pt x="10374" y="5038"/>
                    <a:pt x="8806" y="1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22;p35"/>
            <p:cNvSpPr/>
            <p:nvPr/>
          </p:nvSpPr>
          <p:spPr>
            <a:xfrm>
              <a:off x="2308475" y="1696275"/>
              <a:ext cx="854825" cy="991125"/>
            </a:xfrm>
            <a:custGeom>
              <a:avLst/>
              <a:gdLst/>
              <a:ahLst/>
              <a:cxnLst/>
              <a:rect l="l" t="t" r="r" b="b"/>
              <a:pathLst>
                <a:path w="34193" h="39645" extrusionOk="0">
                  <a:moveTo>
                    <a:pt x="20062" y="1"/>
                  </a:moveTo>
                  <a:cubicBezTo>
                    <a:pt x="18255" y="1"/>
                    <a:pt x="16397" y="236"/>
                    <a:pt x="15012" y="616"/>
                  </a:cubicBezTo>
                  <a:cubicBezTo>
                    <a:pt x="11943" y="1450"/>
                    <a:pt x="7640" y="3118"/>
                    <a:pt x="7640" y="3118"/>
                  </a:cubicBezTo>
                  <a:lnTo>
                    <a:pt x="5005" y="2818"/>
                  </a:lnTo>
                  <a:cubicBezTo>
                    <a:pt x="5005" y="2818"/>
                    <a:pt x="1669" y="3518"/>
                    <a:pt x="835" y="9356"/>
                  </a:cubicBezTo>
                  <a:cubicBezTo>
                    <a:pt x="1" y="15193"/>
                    <a:pt x="1936" y="24800"/>
                    <a:pt x="1936" y="24800"/>
                  </a:cubicBezTo>
                  <a:lnTo>
                    <a:pt x="1535" y="36042"/>
                  </a:lnTo>
                  <a:cubicBezTo>
                    <a:pt x="1535" y="36042"/>
                    <a:pt x="15412" y="39644"/>
                    <a:pt x="21116" y="39644"/>
                  </a:cubicBezTo>
                  <a:cubicBezTo>
                    <a:pt x="26820" y="39644"/>
                    <a:pt x="34192" y="37843"/>
                    <a:pt x="34192" y="37843"/>
                  </a:cubicBezTo>
                  <a:cubicBezTo>
                    <a:pt x="34192" y="37843"/>
                    <a:pt x="31123" y="9789"/>
                    <a:pt x="30556" y="7421"/>
                  </a:cubicBezTo>
                  <a:cubicBezTo>
                    <a:pt x="30022" y="5053"/>
                    <a:pt x="27521" y="2684"/>
                    <a:pt x="25419" y="1150"/>
                  </a:cubicBezTo>
                  <a:cubicBezTo>
                    <a:pt x="24295" y="334"/>
                    <a:pt x="22214" y="1"/>
                    <a:pt x="2006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23;p35"/>
            <p:cNvSpPr/>
            <p:nvPr/>
          </p:nvSpPr>
          <p:spPr>
            <a:xfrm>
              <a:off x="2249275" y="1669975"/>
              <a:ext cx="521225" cy="1324775"/>
            </a:xfrm>
            <a:custGeom>
              <a:avLst/>
              <a:gdLst/>
              <a:ahLst/>
              <a:cxnLst/>
              <a:rect l="l" t="t" r="r" b="b"/>
              <a:pathLst>
                <a:path w="20849" h="52991" extrusionOk="0">
                  <a:moveTo>
                    <a:pt x="17380" y="0"/>
                  </a:moveTo>
                  <a:lnTo>
                    <a:pt x="7373" y="3870"/>
                  </a:lnTo>
                  <a:cubicBezTo>
                    <a:pt x="7373" y="3870"/>
                    <a:pt x="7639" y="4437"/>
                    <a:pt x="9174" y="6939"/>
                  </a:cubicBezTo>
                  <a:cubicBezTo>
                    <a:pt x="10708" y="9440"/>
                    <a:pt x="12376" y="17513"/>
                    <a:pt x="11109" y="21549"/>
                  </a:cubicBezTo>
                  <a:cubicBezTo>
                    <a:pt x="10080" y="24885"/>
                    <a:pt x="5947" y="25163"/>
                    <a:pt x="4598" y="25163"/>
                  </a:cubicBezTo>
                  <a:cubicBezTo>
                    <a:pt x="4329" y="25163"/>
                    <a:pt x="4170" y="25152"/>
                    <a:pt x="4170" y="25152"/>
                  </a:cubicBezTo>
                  <a:lnTo>
                    <a:pt x="1" y="51137"/>
                  </a:lnTo>
                  <a:cubicBezTo>
                    <a:pt x="1" y="51137"/>
                    <a:pt x="3336" y="51571"/>
                    <a:pt x="8073" y="52405"/>
                  </a:cubicBezTo>
                  <a:cubicBezTo>
                    <a:pt x="10808" y="52889"/>
                    <a:pt x="14162" y="52991"/>
                    <a:pt x="16492" y="52991"/>
                  </a:cubicBezTo>
                  <a:cubicBezTo>
                    <a:pt x="18169" y="52991"/>
                    <a:pt x="19314" y="52938"/>
                    <a:pt x="19314" y="52938"/>
                  </a:cubicBezTo>
                  <a:cubicBezTo>
                    <a:pt x="19314" y="52938"/>
                    <a:pt x="20849" y="27920"/>
                    <a:pt x="20582" y="19881"/>
                  </a:cubicBezTo>
                  <a:cubicBezTo>
                    <a:pt x="20282" y="11809"/>
                    <a:pt x="17380" y="0"/>
                    <a:pt x="17380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24;p35"/>
            <p:cNvSpPr/>
            <p:nvPr/>
          </p:nvSpPr>
          <p:spPr>
            <a:xfrm>
              <a:off x="2958125" y="1718350"/>
              <a:ext cx="361100" cy="1257575"/>
            </a:xfrm>
            <a:custGeom>
              <a:avLst/>
              <a:gdLst/>
              <a:ahLst/>
              <a:cxnLst/>
              <a:rect l="l" t="t" r="r" b="b"/>
              <a:pathLst>
                <a:path w="14444" h="50303" extrusionOk="0">
                  <a:moveTo>
                    <a:pt x="0" y="0"/>
                  </a:moveTo>
                  <a:lnTo>
                    <a:pt x="1668" y="9040"/>
                  </a:lnTo>
                  <a:cubicBezTo>
                    <a:pt x="1668" y="9040"/>
                    <a:pt x="4737" y="20715"/>
                    <a:pt x="4437" y="32390"/>
                  </a:cubicBezTo>
                  <a:cubicBezTo>
                    <a:pt x="4170" y="44065"/>
                    <a:pt x="4036" y="50303"/>
                    <a:pt x="4036" y="50303"/>
                  </a:cubicBezTo>
                  <a:cubicBezTo>
                    <a:pt x="4036" y="50303"/>
                    <a:pt x="10708" y="49902"/>
                    <a:pt x="14444" y="48368"/>
                  </a:cubicBezTo>
                  <a:cubicBezTo>
                    <a:pt x="14444" y="48368"/>
                    <a:pt x="12376" y="21115"/>
                    <a:pt x="10408" y="13076"/>
                  </a:cubicBezTo>
                  <a:cubicBezTo>
                    <a:pt x="8473" y="5004"/>
                    <a:pt x="7772" y="3202"/>
                    <a:pt x="7772" y="32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25;p35"/>
            <p:cNvSpPr/>
            <p:nvPr/>
          </p:nvSpPr>
          <p:spPr>
            <a:xfrm>
              <a:off x="2647050" y="1612325"/>
              <a:ext cx="404500" cy="402075"/>
            </a:xfrm>
            <a:custGeom>
              <a:avLst/>
              <a:gdLst/>
              <a:ahLst/>
              <a:cxnLst/>
              <a:rect l="l" t="t" r="r" b="b"/>
              <a:pathLst>
                <a:path w="16180" h="16083" extrusionOk="0">
                  <a:moveTo>
                    <a:pt x="5305" y="0"/>
                  </a:moveTo>
                  <a:cubicBezTo>
                    <a:pt x="4787" y="0"/>
                    <a:pt x="4471" y="38"/>
                    <a:pt x="4471" y="38"/>
                  </a:cubicBezTo>
                  <a:cubicBezTo>
                    <a:pt x="4471" y="38"/>
                    <a:pt x="1535" y="572"/>
                    <a:pt x="768" y="2073"/>
                  </a:cubicBezTo>
                  <a:cubicBezTo>
                    <a:pt x="1" y="3607"/>
                    <a:pt x="3804" y="16083"/>
                    <a:pt x="3804" y="16083"/>
                  </a:cubicBezTo>
                  <a:lnTo>
                    <a:pt x="9341" y="11513"/>
                  </a:lnTo>
                  <a:lnTo>
                    <a:pt x="16179" y="15416"/>
                  </a:lnTo>
                  <a:cubicBezTo>
                    <a:pt x="16179" y="15416"/>
                    <a:pt x="14845" y="5976"/>
                    <a:pt x="12043" y="2740"/>
                  </a:cubicBezTo>
                  <a:cubicBezTo>
                    <a:pt x="9963" y="313"/>
                    <a:pt x="6798" y="0"/>
                    <a:pt x="5305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26;p35"/>
            <p:cNvSpPr/>
            <p:nvPr/>
          </p:nvSpPr>
          <p:spPr>
            <a:xfrm>
              <a:off x="2726275" y="1415625"/>
              <a:ext cx="238550" cy="502850"/>
            </a:xfrm>
            <a:custGeom>
              <a:avLst/>
              <a:gdLst/>
              <a:ahLst/>
              <a:cxnLst/>
              <a:rect l="l" t="t" r="r" b="b"/>
              <a:pathLst>
                <a:path w="9542" h="20114" extrusionOk="0">
                  <a:moveTo>
                    <a:pt x="101" y="0"/>
                  </a:moveTo>
                  <a:lnTo>
                    <a:pt x="101" y="0"/>
                  </a:lnTo>
                  <a:cubicBezTo>
                    <a:pt x="101" y="1"/>
                    <a:pt x="1" y="10942"/>
                    <a:pt x="1168" y="13744"/>
                  </a:cubicBezTo>
                  <a:cubicBezTo>
                    <a:pt x="2286" y="16351"/>
                    <a:pt x="5078" y="20113"/>
                    <a:pt x="6428" y="20113"/>
                  </a:cubicBezTo>
                  <a:cubicBezTo>
                    <a:pt x="6529" y="20113"/>
                    <a:pt x="6622" y="20092"/>
                    <a:pt x="6706" y="20048"/>
                  </a:cubicBezTo>
                  <a:cubicBezTo>
                    <a:pt x="7907" y="19381"/>
                    <a:pt x="8240" y="11475"/>
                    <a:pt x="8440" y="10942"/>
                  </a:cubicBezTo>
                  <a:cubicBezTo>
                    <a:pt x="8674" y="10374"/>
                    <a:pt x="9541" y="5938"/>
                    <a:pt x="9541" y="5938"/>
                  </a:cubicBezTo>
                  <a:cubicBezTo>
                    <a:pt x="9541" y="5938"/>
                    <a:pt x="1702" y="3770"/>
                    <a:pt x="101" y="0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27;p35"/>
            <p:cNvSpPr/>
            <p:nvPr/>
          </p:nvSpPr>
          <p:spPr>
            <a:xfrm>
              <a:off x="2888900" y="2153625"/>
              <a:ext cx="144300" cy="216050"/>
            </a:xfrm>
            <a:custGeom>
              <a:avLst/>
              <a:gdLst/>
              <a:ahLst/>
              <a:cxnLst/>
              <a:rect l="l" t="t" r="r" b="b"/>
              <a:pathLst>
                <a:path w="5772" h="8642" extrusionOk="0">
                  <a:moveTo>
                    <a:pt x="533" y="0"/>
                  </a:moveTo>
                  <a:cubicBezTo>
                    <a:pt x="450" y="0"/>
                    <a:pt x="369" y="22"/>
                    <a:pt x="301" y="68"/>
                  </a:cubicBezTo>
                  <a:cubicBezTo>
                    <a:pt x="67" y="235"/>
                    <a:pt x="1" y="502"/>
                    <a:pt x="134" y="735"/>
                  </a:cubicBezTo>
                  <a:lnTo>
                    <a:pt x="4937" y="8641"/>
                  </a:lnTo>
                  <a:lnTo>
                    <a:pt x="5771" y="8141"/>
                  </a:lnTo>
                  <a:lnTo>
                    <a:pt x="968" y="235"/>
                  </a:lnTo>
                  <a:cubicBezTo>
                    <a:pt x="858" y="82"/>
                    <a:pt x="691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28;p35"/>
            <p:cNvSpPr/>
            <p:nvPr/>
          </p:nvSpPr>
          <p:spPr>
            <a:xfrm>
              <a:off x="2153625" y="1766700"/>
              <a:ext cx="912100" cy="883350"/>
            </a:xfrm>
            <a:custGeom>
              <a:avLst/>
              <a:gdLst/>
              <a:ahLst/>
              <a:cxnLst/>
              <a:rect l="l" t="t" r="r" b="b"/>
              <a:pathLst>
                <a:path w="36484" h="35334" extrusionOk="0">
                  <a:moveTo>
                    <a:pt x="11199" y="1"/>
                  </a:moveTo>
                  <a:cubicBezTo>
                    <a:pt x="11199" y="1"/>
                    <a:pt x="7996" y="301"/>
                    <a:pt x="6062" y="4037"/>
                  </a:cubicBezTo>
                  <a:cubicBezTo>
                    <a:pt x="4093" y="7806"/>
                    <a:pt x="1058" y="25452"/>
                    <a:pt x="491" y="30589"/>
                  </a:cubicBezTo>
                  <a:cubicBezTo>
                    <a:pt x="0" y="35034"/>
                    <a:pt x="2231" y="35333"/>
                    <a:pt x="3101" y="35333"/>
                  </a:cubicBezTo>
                  <a:cubicBezTo>
                    <a:pt x="3236" y="35333"/>
                    <a:pt x="3339" y="35326"/>
                    <a:pt x="3393" y="35326"/>
                  </a:cubicBezTo>
                  <a:cubicBezTo>
                    <a:pt x="3827" y="35326"/>
                    <a:pt x="25909" y="27954"/>
                    <a:pt x="25909" y="27954"/>
                  </a:cubicBezTo>
                  <a:lnTo>
                    <a:pt x="33414" y="27120"/>
                  </a:lnTo>
                  <a:lnTo>
                    <a:pt x="33414" y="27120"/>
                  </a:lnTo>
                  <a:cubicBezTo>
                    <a:pt x="33414" y="27120"/>
                    <a:pt x="32580" y="27821"/>
                    <a:pt x="33281" y="27821"/>
                  </a:cubicBezTo>
                  <a:cubicBezTo>
                    <a:pt x="33981" y="27821"/>
                    <a:pt x="35382" y="26420"/>
                    <a:pt x="35916" y="25586"/>
                  </a:cubicBezTo>
                  <a:cubicBezTo>
                    <a:pt x="36483" y="24752"/>
                    <a:pt x="34248" y="20182"/>
                    <a:pt x="33414" y="19615"/>
                  </a:cubicBezTo>
                  <a:cubicBezTo>
                    <a:pt x="33374" y="19587"/>
                    <a:pt x="33318" y="19574"/>
                    <a:pt x="33248" y="19574"/>
                  </a:cubicBezTo>
                  <a:cubicBezTo>
                    <a:pt x="31871" y="19574"/>
                    <a:pt x="25075" y="24618"/>
                    <a:pt x="25075" y="24618"/>
                  </a:cubicBezTo>
                  <a:lnTo>
                    <a:pt x="10498" y="25586"/>
                  </a:lnTo>
                  <a:lnTo>
                    <a:pt x="14234" y="12810"/>
                  </a:lnTo>
                  <a:lnTo>
                    <a:pt x="111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29;p35"/>
            <p:cNvSpPr/>
            <p:nvPr/>
          </p:nvSpPr>
          <p:spPr>
            <a:xfrm>
              <a:off x="2151700" y="1766700"/>
              <a:ext cx="914025" cy="893175"/>
            </a:xfrm>
            <a:custGeom>
              <a:avLst/>
              <a:gdLst/>
              <a:ahLst/>
              <a:cxnLst/>
              <a:rect l="l" t="t" r="r" b="b"/>
              <a:pathLst>
                <a:path w="36561" h="35727" fill="none" extrusionOk="0">
                  <a:moveTo>
                    <a:pt x="11276" y="1"/>
                  </a:moveTo>
                  <a:cubicBezTo>
                    <a:pt x="11276" y="1"/>
                    <a:pt x="8073" y="301"/>
                    <a:pt x="6139" y="4037"/>
                  </a:cubicBezTo>
                  <a:cubicBezTo>
                    <a:pt x="4170" y="7806"/>
                    <a:pt x="1135" y="25452"/>
                    <a:pt x="568" y="30589"/>
                  </a:cubicBezTo>
                  <a:cubicBezTo>
                    <a:pt x="1" y="35726"/>
                    <a:pt x="3070" y="35326"/>
                    <a:pt x="3470" y="35326"/>
                  </a:cubicBezTo>
                  <a:cubicBezTo>
                    <a:pt x="3904" y="35326"/>
                    <a:pt x="25986" y="27954"/>
                    <a:pt x="25986" y="27954"/>
                  </a:cubicBezTo>
                  <a:lnTo>
                    <a:pt x="33491" y="27120"/>
                  </a:lnTo>
                  <a:cubicBezTo>
                    <a:pt x="33491" y="27120"/>
                    <a:pt x="32657" y="27821"/>
                    <a:pt x="33358" y="27821"/>
                  </a:cubicBezTo>
                  <a:cubicBezTo>
                    <a:pt x="34058" y="27821"/>
                    <a:pt x="35459" y="26420"/>
                    <a:pt x="35993" y="25586"/>
                  </a:cubicBezTo>
                  <a:cubicBezTo>
                    <a:pt x="36560" y="24752"/>
                    <a:pt x="34325" y="20182"/>
                    <a:pt x="33491" y="19615"/>
                  </a:cubicBezTo>
                  <a:cubicBezTo>
                    <a:pt x="32657" y="19048"/>
                    <a:pt x="25152" y="24618"/>
                    <a:pt x="25152" y="24618"/>
                  </a:cubicBezTo>
                  <a:lnTo>
                    <a:pt x="10575" y="25586"/>
                  </a:lnTo>
                  <a:lnTo>
                    <a:pt x="14311" y="1281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30;p35"/>
            <p:cNvSpPr/>
            <p:nvPr/>
          </p:nvSpPr>
          <p:spPr>
            <a:xfrm>
              <a:off x="2153625" y="2256050"/>
              <a:ext cx="912100" cy="394000"/>
            </a:xfrm>
            <a:custGeom>
              <a:avLst/>
              <a:gdLst/>
              <a:ahLst/>
              <a:cxnLst/>
              <a:rect l="l" t="t" r="r" b="b"/>
              <a:pathLst>
                <a:path w="36484" h="15760" extrusionOk="0">
                  <a:moveTo>
                    <a:pt x="33248" y="0"/>
                  </a:moveTo>
                  <a:cubicBezTo>
                    <a:pt x="31871" y="0"/>
                    <a:pt x="25075" y="5044"/>
                    <a:pt x="25075" y="5044"/>
                  </a:cubicBezTo>
                  <a:lnTo>
                    <a:pt x="10498" y="6012"/>
                  </a:lnTo>
                  <a:lnTo>
                    <a:pt x="11432" y="2876"/>
                  </a:lnTo>
                  <a:lnTo>
                    <a:pt x="2092" y="741"/>
                  </a:lnTo>
                  <a:cubicBezTo>
                    <a:pt x="1325" y="5044"/>
                    <a:pt x="724" y="8981"/>
                    <a:pt x="491" y="11015"/>
                  </a:cubicBezTo>
                  <a:cubicBezTo>
                    <a:pt x="0" y="15460"/>
                    <a:pt x="2231" y="15759"/>
                    <a:pt x="3101" y="15759"/>
                  </a:cubicBezTo>
                  <a:cubicBezTo>
                    <a:pt x="3236" y="15759"/>
                    <a:pt x="3339" y="15752"/>
                    <a:pt x="3393" y="15752"/>
                  </a:cubicBezTo>
                  <a:cubicBezTo>
                    <a:pt x="3827" y="15752"/>
                    <a:pt x="25909" y="8380"/>
                    <a:pt x="25909" y="8380"/>
                  </a:cubicBezTo>
                  <a:lnTo>
                    <a:pt x="33414" y="7546"/>
                  </a:lnTo>
                  <a:lnTo>
                    <a:pt x="33414" y="7546"/>
                  </a:lnTo>
                  <a:cubicBezTo>
                    <a:pt x="33414" y="7546"/>
                    <a:pt x="32580" y="8247"/>
                    <a:pt x="33281" y="8247"/>
                  </a:cubicBezTo>
                  <a:cubicBezTo>
                    <a:pt x="33981" y="8247"/>
                    <a:pt x="35382" y="6846"/>
                    <a:pt x="35916" y="6012"/>
                  </a:cubicBezTo>
                  <a:cubicBezTo>
                    <a:pt x="36483" y="5178"/>
                    <a:pt x="34248" y="608"/>
                    <a:pt x="33414" y="41"/>
                  </a:cubicBezTo>
                  <a:cubicBezTo>
                    <a:pt x="33374" y="13"/>
                    <a:pt x="33318" y="0"/>
                    <a:pt x="33248" y="0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31;p35"/>
            <p:cNvSpPr/>
            <p:nvPr/>
          </p:nvSpPr>
          <p:spPr>
            <a:xfrm>
              <a:off x="2727125" y="2256050"/>
              <a:ext cx="338600" cy="226200"/>
            </a:xfrm>
            <a:custGeom>
              <a:avLst/>
              <a:gdLst/>
              <a:ahLst/>
              <a:cxnLst/>
              <a:rect l="l" t="t" r="r" b="b"/>
              <a:pathLst>
                <a:path w="13544" h="9048" extrusionOk="0">
                  <a:moveTo>
                    <a:pt x="10308" y="0"/>
                  </a:moveTo>
                  <a:cubicBezTo>
                    <a:pt x="8931" y="0"/>
                    <a:pt x="2135" y="5044"/>
                    <a:pt x="2135" y="5044"/>
                  </a:cubicBezTo>
                  <a:lnTo>
                    <a:pt x="34" y="5178"/>
                  </a:lnTo>
                  <a:cubicBezTo>
                    <a:pt x="0" y="6512"/>
                    <a:pt x="334" y="7846"/>
                    <a:pt x="1001" y="9047"/>
                  </a:cubicBezTo>
                  <a:lnTo>
                    <a:pt x="2969" y="8380"/>
                  </a:lnTo>
                  <a:lnTo>
                    <a:pt x="10474" y="7546"/>
                  </a:lnTo>
                  <a:lnTo>
                    <a:pt x="10474" y="7546"/>
                  </a:lnTo>
                  <a:cubicBezTo>
                    <a:pt x="10474" y="7546"/>
                    <a:pt x="9640" y="8247"/>
                    <a:pt x="10341" y="8247"/>
                  </a:cubicBezTo>
                  <a:cubicBezTo>
                    <a:pt x="11041" y="8247"/>
                    <a:pt x="12442" y="6846"/>
                    <a:pt x="12976" y="6012"/>
                  </a:cubicBezTo>
                  <a:cubicBezTo>
                    <a:pt x="13543" y="5178"/>
                    <a:pt x="11308" y="608"/>
                    <a:pt x="10474" y="41"/>
                  </a:cubicBezTo>
                  <a:cubicBezTo>
                    <a:pt x="10434" y="13"/>
                    <a:pt x="10378" y="0"/>
                    <a:pt x="10308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32;p35"/>
            <p:cNvSpPr/>
            <p:nvPr/>
          </p:nvSpPr>
          <p:spPr>
            <a:xfrm>
              <a:off x="2818850" y="2093600"/>
              <a:ext cx="803100" cy="497050"/>
            </a:xfrm>
            <a:custGeom>
              <a:avLst/>
              <a:gdLst/>
              <a:ahLst/>
              <a:cxnLst/>
              <a:rect l="l" t="t" r="r" b="b"/>
              <a:pathLst>
                <a:path w="32124" h="19882" extrusionOk="0">
                  <a:moveTo>
                    <a:pt x="14177" y="1"/>
                  </a:moveTo>
                  <a:lnTo>
                    <a:pt x="1" y="19882"/>
                  </a:lnTo>
                  <a:lnTo>
                    <a:pt x="18647" y="19181"/>
                  </a:lnTo>
                  <a:lnTo>
                    <a:pt x="32123" y="835"/>
                  </a:lnTo>
                  <a:lnTo>
                    <a:pt x="1417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33;p35"/>
            <p:cNvSpPr/>
            <p:nvPr/>
          </p:nvSpPr>
          <p:spPr>
            <a:xfrm>
              <a:off x="3302525" y="2079425"/>
              <a:ext cx="231025" cy="49225"/>
            </a:xfrm>
            <a:custGeom>
              <a:avLst/>
              <a:gdLst/>
              <a:ahLst/>
              <a:cxnLst/>
              <a:rect l="l" t="t" r="r" b="b"/>
              <a:pathLst>
                <a:path w="9241" h="1969" extrusionOk="0">
                  <a:moveTo>
                    <a:pt x="1101" y="1"/>
                  </a:moveTo>
                  <a:lnTo>
                    <a:pt x="1" y="1802"/>
                  </a:lnTo>
                  <a:lnTo>
                    <a:pt x="8173" y="1969"/>
                  </a:lnTo>
                  <a:lnTo>
                    <a:pt x="9241" y="168"/>
                  </a:lnTo>
                  <a:lnTo>
                    <a:pt x="1101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34;p35"/>
            <p:cNvSpPr/>
            <p:nvPr/>
          </p:nvSpPr>
          <p:spPr>
            <a:xfrm>
              <a:off x="3378425" y="2372700"/>
              <a:ext cx="119225" cy="48675"/>
            </a:xfrm>
            <a:custGeom>
              <a:avLst/>
              <a:gdLst/>
              <a:ahLst/>
              <a:cxnLst/>
              <a:rect l="l" t="t" r="r" b="b"/>
              <a:pathLst>
                <a:path w="4769" h="1947" extrusionOk="0">
                  <a:moveTo>
                    <a:pt x="4100" y="0"/>
                  </a:moveTo>
                  <a:cubicBezTo>
                    <a:pt x="3955" y="0"/>
                    <a:pt x="3779" y="35"/>
                    <a:pt x="3569" y="112"/>
                  </a:cubicBezTo>
                  <a:cubicBezTo>
                    <a:pt x="2936" y="345"/>
                    <a:pt x="2268" y="512"/>
                    <a:pt x="1601" y="579"/>
                  </a:cubicBezTo>
                  <a:cubicBezTo>
                    <a:pt x="767" y="612"/>
                    <a:pt x="0" y="1046"/>
                    <a:pt x="0" y="1446"/>
                  </a:cubicBezTo>
                  <a:cubicBezTo>
                    <a:pt x="0" y="1879"/>
                    <a:pt x="1468" y="1946"/>
                    <a:pt x="2535" y="1946"/>
                  </a:cubicBezTo>
                  <a:cubicBezTo>
                    <a:pt x="3603" y="1946"/>
                    <a:pt x="4437" y="1713"/>
                    <a:pt x="4637" y="1046"/>
                  </a:cubicBezTo>
                  <a:cubicBezTo>
                    <a:pt x="4769" y="492"/>
                    <a:pt x="4650" y="0"/>
                    <a:pt x="4100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35;p35"/>
            <p:cNvSpPr/>
            <p:nvPr/>
          </p:nvSpPr>
          <p:spPr>
            <a:xfrm>
              <a:off x="3378425" y="2325250"/>
              <a:ext cx="152250" cy="61925"/>
            </a:xfrm>
            <a:custGeom>
              <a:avLst/>
              <a:gdLst/>
              <a:ahLst/>
              <a:cxnLst/>
              <a:rect l="l" t="t" r="r" b="b"/>
              <a:pathLst>
                <a:path w="6090" h="2477" extrusionOk="0">
                  <a:moveTo>
                    <a:pt x="5213" y="0"/>
                  </a:moveTo>
                  <a:cubicBezTo>
                    <a:pt x="5026" y="0"/>
                    <a:pt x="4802" y="44"/>
                    <a:pt x="4537" y="142"/>
                  </a:cubicBezTo>
                  <a:cubicBezTo>
                    <a:pt x="3736" y="442"/>
                    <a:pt x="2869" y="642"/>
                    <a:pt x="2035" y="742"/>
                  </a:cubicBezTo>
                  <a:cubicBezTo>
                    <a:pt x="968" y="775"/>
                    <a:pt x="0" y="1309"/>
                    <a:pt x="0" y="1843"/>
                  </a:cubicBezTo>
                  <a:cubicBezTo>
                    <a:pt x="0" y="2376"/>
                    <a:pt x="1868" y="2477"/>
                    <a:pt x="3236" y="2477"/>
                  </a:cubicBezTo>
                  <a:cubicBezTo>
                    <a:pt x="4603" y="2477"/>
                    <a:pt x="5671" y="2176"/>
                    <a:pt x="5904" y="1309"/>
                  </a:cubicBezTo>
                  <a:cubicBezTo>
                    <a:pt x="6089" y="623"/>
                    <a:pt x="5919" y="0"/>
                    <a:pt x="5213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36;p35"/>
            <p:cNvSpPr/>
            <p:nvPr/>
          </p:nvSpPr>
          <p:spPr>
            <a:xfrm>
              <a:off x="3397600" y="2285625"/>
              <a:ext cx="152175" cy="61525"/>
            </a:xfrm>
            <a:custGeom>
              <a:avLst/>
              <a:gdLst/>
              <a:ahLst/>
              <a:cxnLst/>
              <a:rect l="l" t="t" r="r" b="b"/>
              <a:pathLst>
                <a:path w="6087" h="2461" extrusionOk="0">
                  <a:moveTo>
                    <a:pt x="5241" y="0"/>
                  </a:moveTo>
                  <a:cubicBezTo>
                    <a:pt x="5049" y="0"/>
                    <a:pt x="4815" y="49"/>
                    <a:pt x="4537" y="159"/>
                  </a:cubicBezTo>
                  <a:cubicBezTo>
                    <a:pt x="3736" y="426"/>
                    <a:pt x="2869" y="626"/>
                    <a:pt x="2035" y="726"/>
                  </a:cubicBezTo>
                  <a:cubicBezTo>
                    <a:pt x="968" y="759"/>
                    <a:pt x="0" y="1293"/>
                    <a:pt x="0" y="1827"/>
                  </a:cubicBezTo>
                  <a:cubicBezTo>
                    <a:pt x="0" y="2360"/>
                    <a:pt x="1902" y="2460"/>
                    <a:pt x="3236" y="2460"/>
                  </a:cubicBezTo>
                  <a:cubicBezTo>
                    <a:pt x="4604" y="2460"/>
                    <a:pt x="5671" y="2194"/>
                    <a:pt x="5905" y="1293"/>
                  </a:cubicBezTo>
                  <a:cubicBezTo>
                    <a:pt x="6087" y="616"/>
                    <a:pt x="5924" y="0"/>
                    <a:pt x="5241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37;p35"/>
            <p:cNvSpPr/>
            <p:nvPr/>
          </p:nvSpPr>
          <p:spPr>
            <a:xfrm>
              <a:off x="3410950" y="2240575"/>
              <a:ext cx="152175" cy="61550"/>
            </a:xfrm>
            <a:custGeom>
              <a:avLst/>
              <a:gdLst/>
              <a:ahLst/>
              <a:cxnLst/>
              <a:rect l="l" t="t" r="r" b="b"/>
              <a:pathLst>
                <a:path w="6087" h="2462" extrusionOk="0">
                  <a:moveTo>
                    <a:pt x="5227" y="1"/>
                  </a:moveTo>
                  <a:cubicBezTo>
                    <a:pt x="5037" y="1"/>
                    <a:pt x="4808" y="50"/>
                    <a:pt x="4537" y="159"/>
                  </a:cubicBezTo>
                  <a:cubicBezTo>
                    <a:pt x="3703" y="426"/>
                    <a:pt x="2869" y="626"/>
                    <a:pt x="2035" y="727"/>
                  </a:cubicBezTo>
                  <a:cubicBezTo>
                    <a:pt x="967" y="760"/>
                    <a:pt x="0" y="1294"/>
                    <a:pt x="0" y="1827"/>
                  </a:cubicBezTo>
                  <a:cubicBezTo>
                    <a:pt x="0" y="2361"/>
                    <a:pt x="1868" y="2461"/>
                    <a:pt x="3236" y="2461"/>
                  </a:cubicBezTo>
                  <a:cubicBezTo>
                    <a:pt x="4570" y="2461"/>
                    <a:pt x="5637" y="2161"/>
                    <a:pt x="5904" y="1294"/>
                  </a:cubicBezTo>
                  <a:cubicBezTo>
                    <a:pt x="6087" y="617"/>
                    <a:pt x="5903" y="1"/>
                    <a:pt x="5227" y="1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38;p35"/>
            <p:cNvSpPr/>
            <p:nvPr/>
          </p:nvSpPr>
          <p:spPr>
            <a:xfrm>
              <a:off x="2387700" y="4598725"/>
              <a:ext cx="241875" cy="164325"/>
            </a:xfrm>
            <a:custGeom>
              <a:avLst/>
              <a:gdLst/>
              <a:ahLst/>
              <a:cxnLst/>
              <a:rect l="l" t="t" r="r" b="b"/>
              <a:pathLst>
                <a:path w="9675" h="6573" extrusionOk="0">
                  <a:moveTo>
                    <a:pt x="101" y="1"/>
                  </a:moveTo>
                  <a:lnTo>
                    <a:pt x="101" y="1"/>
                  </a:lnTo>
                  <a:cubicBezTo>
                    <a:pt x="101" y="1"/>
                    <a:pt x="1" y="4337"/>
                    <a:pt x="168" y="5004"/>
                  </a:cubicBezTo>
                  <a:cubicBezTo>
                    <a:pt x="334" y="5705"/>
                    <a:pt x="3370" y="6572"/>
                    <a:pt x="5271" y="6572"/>
                  </a:cubicBezTo>
                  <a:cubicBezTo>
                    <a:pt x="7173" y="6572"/>
                    <a:pt x="8374" y="6139"/>
                    <a:pt x="8707" y="5605"/>
                  </a:cubicBezTo>
                  <a:cubicBezTo>
                    <a:pt x="9074" y="5071"/>
                    <a:pt x="9674" y="1535"/>
                    <a:pt x="9674" y="1535"/>
                  </a:cubicBezTo>
                  <a:lnTo>
                    <a:pt x="9674" y="1535"/>
                  </a:lnTo>
                  <a:cubicBezTo>
                    <a:pt x="9674" y="1535"/>
                    <a:pt x="8067" y="1869"/>
                    <a:pt x="6093" y="1869"/>
                  </a:cubicBezTo>
                  <a:cubicBezTo>
                    <a:pt x="4024" y="1869"/>
                    <a:pt x="1552" y="1503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39;p35"/>
            <p:cNvSpPr/>
            <p:nvPr/>
          </p:nvSpPr>
          <p:spPr>
            <a:xfrm>
              <a:off x="2333500" y="1316925"/>
              <a:ext cx="381725" cy="296450"/>
            </a:xfrm>
            <a:custGeom>
              <a:avLst/>
              <a:gdLst/>
              <a:ahLst/>
              <a:cxnLst/>
              <a:rect l="l" t="t" r="r" b="b"/>
              <a:pathLst>
                <a:path w="15269" h="11858" extrusionOk="0">
                  <a:moveTo>
                    <a:pt x="9101" y="1"/>
                  </a:moveTo>
                  <a:cubicBezTo>
                    <a:pt x="7186" y="1"/>
                    <a:pt x="5296" y="692"/>
                    <a:pt x="3803" y="1980"/>
                  </a:cubicBezTo>
                  <a:cubicBezTo>
                    <a:pt x="1" y="5249"/>
                    <a:pt x="3370" y="11087"/>
                    <a:pt x="7373" y="11721"/>
                  </a:cubicBezTo>
                  <a:cubicBezTo>
                    <a:pt x="7928" y="11813"/>
                    <a:pt x="8456" y="11858"/>
                    <a:pt x="8956" y="11858"/>
                  </a:cubicBezTo>
                  <a:cubicBezTo>
                    <a:pt x="12060" y="11858"/>
                    <a:pt x="14070" y="10146"/>
                    <a:pt x="14644" y="7618"/>
                  </a:cubicBezTo>
                  <a:cubicBezTo>
                    <a:pt x="15269" y="4726"/>
                    <a:pt x="14243" y="476"/>
                    <a:pt x="11917" y="476"/>
                  </a:cubicBezTo>
                  <a:cubicBezTo>
                    <a:pt x="11881" y="476"/>
                    <a:pt x="11845" y="477"/>
                    <a:pt x="11809" y="479"/>
                  </a:cubicBezTo>
                  <a:cubicBezTo>
                    <a:pt x="10928" y="157"/>
                    <a:pt x="10012" y="1"/>
                    <a:pt x="9101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40;p35"/>
            <p:cNvSpPr/>
            <p:nvPr/>
          </p:nvSpPr>
          <p:spPr>
            <a:xfrm>
              <a:off x="2644550" y="1236325"/>
              <a:ext cx="463700" cy="417475"/>
            </a:xfrm>
            <a:custGeom>
              <a:avLst/>
              <a:gdLst/>
              <a:ahLst/>
              <a:cxnLst/>
              <a:rect l="l" t="t" r="r" b="b"/>
              <a:pathLst>
                <a:path w="18548" h="1669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1" y="5204"/>
                    <a:pt x="1402" y="9007"/>
                  </a:cubicBezTo>
                  <a:cubicBezTo>
                    <a:pt x="2703" y="12810"/>
                    <a:pt x="4971" y="16045"/>
                    <a:pt x="9007" y="16579"/>
                  </a:cubicBezTo>
                  <a:cubicBezTo>
                    <a:pt x="9568" y="16659"/>
                    <a:pt x="10105" y="16699"/>
                    <a:pt x="10619" y="16699"/>
                  </a:cubicBezTo>
                  <a:cubicBezTo>
                    <a:pt x="13770" y="16699"/>
                    <a:pt x="15995" y="15184"/>
                    <a:pt x="16913" y="11942"/>
                  </a:cubicBezTo>
                  <a:cubicBezTo>
                    <a:pt x="18014" y="8140"/>
                    <a:pt x="18547" y="2703"/>
                    <a:pt x="18547" y="27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41;p35"/>
            <p:cNvSpPr/>
            <p:nvPr/>
          </p:nvSpPr>
          <p:spPr>
            <a:xfrm>
              <a:off x="2628725" y="1203800"/>
              <a:ext cx="208500" cy="106275"/>
            </a:xfrm>
            <a:custGeom>
              <a:avLst/>
              <a:gdLst/>
              <a:ahLst/>
              <a:cxnLst/>
              <a:rect l="l" t="t" r="r" b="b"/>
              <a:pathLst>
                <a:path w="8340" h="4251" extrusionOk="0">
                  <a:moveTo>
                    <a:pt x="6938" y="1"/>
                  </a:moveTo>
                  <a:lnTo>
                    <a:pt x="0" y="434"/>
                  </a:lnTo>
                  <a:lnTo>
                    <a:pt x="1201" y="3903"/>
                  </a:lnTo>
                  <a:cubicBezTo>
                    <a:pt x="1201" y="3903"/>
                    <a:pt x="1577" y="4250"/>
                    <a:pt x="2379" y="4250"/>
                  </a:cubicBezTo>
                  <a:cubicBezTo>
                    <a:pt x="3071" y="4250"/>
                    <a:pt x="4079" y="3993"/>
                    <a:pt x="5437" y="3036"/>
                  </a:cubicBezTo>
                  <a:cubicBezTo>
                    <a:pt x="8339" y="968"/>
                    <a:pt x="6938" y="1"/>
                    <a:pt x="6938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42;p35"/>
            <p:cNvSpPr/>
            <p:nvPr/>
          </p:nvSpPr>
          <p:spPr>
            <a:xfrm>
              <a:off x="2938100" y="1336400"/>
              <a:ext cx="86750" cy="127625"/>
            </a:xfrm>
            <a:custGeom>
              <a:avLst/>
              <a:gdLst/>
              <a:ahLst/>
              <a:cxnLst/>
              <a:rect l="l" t="t" r="r" b="b"/>
              <a:pathLst>
                <a:path w="3470" h="5105" fill="none" extrusionOk="0">
                  <a:moveTo>
                    <a:pt x="2502" y="0"/>
                  </a:moveTo>
                  <a:cubicBezTo>
                    <a:pt x="2502" y="0"/>
                    <a:pt x="1935" y="1635"/>
                    <a:pt x="2269" y="2169"/>
                  </a:cubicBezTo>
                  <a:cubicBezTo>
                    <a:pt x="2602" y="2736"/>
                    <a:pt x="3470" y="3470"/>
                    <a:pt x="2502" y="4337"/>
                  </a:cubicBezTo>
                  <a:cubicBezTo>
                    <a:pt x="1735" y="5104"/>
                    <a:pt x="468" y="4871"/>
                    <a:pt x="1" y="393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43;p35"/>
            <p:cNvSpPr/>
            <p:nvPr/>
          </p:nvSpPr>
          <p:spPr>
            <a:xfrm>
              <a:off x="2848875" y="1458150"/>
              <a:ext cx="120950" cy="53400"/>
            </a:xfrm>
            <a:custGeom>
              <a:avLst/>
              <a:gdLst/>
              <a:ahLst/>
              <a:cxnLst/>
              <a:rect l="l" t="t" r="r" b="b"/>
              <a:pathLst>
                <a:path w="4838" h="2136" fill="none" extrusionOk="0">
                  <a:moveTo>
                    <a:pt x="0" y="1"/>
                  </a:moveTo>
                  <a:cubicBezTo>
                    <a:pt x="0" y="1"/>
                    <a:pt x="1668" y="2135"/>
                    <a:pt x="4837" y="11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44;p35"/>
            <p:cNvSpPr/>
            <p:nvPr/>
          </p:nvSpPr>
          <p:spPr>
            <a:xfrm>
              <a:off x="2880550" y="1325550"/>
              <a:ext cx="27550" cy="54250"/>
            </a:xfrm>
            <a:custGeom>
              <a:avLst/>
              <a:gdLst/>
              <a:ahLst/>
              <a:cxnLst/>
              <a:rect l="l" t="t" r="r" b="b"/>
              <a:pathLst>
                <a:path w="1102" h="2170" extrusionOk="0">
                  <a:moveTo>
                    <a:pt x="568" y="1"/>
                  </a:moveTo>
                  <a:cubicBezTo>
                    <a:pt x="268" y="1"/>
                    <a:pt x="1" y="501"/>
                    <a:pt x="1" y="1102"/>
                  </a:cubicBezTo>
                  <a:cubicBezTo>
                    <a:pt x="1" y="1702"/>
                    <a:pt x="268" y="2169"/>
                    <a:pt x="568" y="2169"/>
                  </a:cubicBezTo>
                  <a:cubicBezTo>
                    <a:pt x="868" y="2169"/>
                    <a:pt x="1102" y="1702"/>
                    <a:pt x="1102" y="1102"/>
                  </a:cubicBezTo>
                  <a:cubicBezTo>
                    <a:pt x="1102" y="501"/>
                    <a:pt x="868" y="1"/>
                    <a:pt x="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45;p35"/>
            <p:cNvSpPr/>
            <p:nvPr/>
          </p:nvSpPr>
          <p:spPr>
            <a:xfrm>
              <a:off x="3029825" y="1347250"/>
              <a:ext cx="27550" cy="54225"/>
            </a:xfrm>
            <a:custGeom>
              <a:avLst/>
              <a:gdLst/>
              <a:ahLst/>
              <a:cxnLst/>
              <a:rect l="l" t="t" r="r" b="b"/>
              <a:pathLst>
                <a:path w="1102" h="2169" extrusionOk="0">
                  <a:moveTo>
                    <a:pt x="568" y="0"/>
                  </a:moveTo>
                  <a:cubicBezTo>
                    <a:pt x="268" y="0"/>
                    <a:pt x="1" y="500"/>
                    <a:pt x="1" y="1101"/>
                  </a:cubicBezTo>
                  <a:cubicBezTo>
                    <a:pt x="1" y="1701"/>
                    <a:pt x="268" y="2168"/>
                    <a:pt x="568" y="2168"/>
                  </a:cubicBezTo>
                  <a:cubicBezTo>
                    <a:pt x="868" y="2168"/>
                    <a:pt x="1102" y="1701"/>
                    <a:pt x="1102" y="1101"/>
                  </a:cubicBezTo>
                  <a:cubicBezTo>
                    <a:pt x="1102" y="500"/>
                    <a:pt x="868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46;p35"/>
            <p:cNvSpPr/>
            <p:nvPr/>
          </p:nvSpPr>
          <p:spPr>
            <a:xfrm>
              <a:off x="2851375" y="1249675"/>
              <a:ext cx="86750" cy="43375"/>
            </a:xfrm>
            <a:custGeom>
              <a:avLst/>
              <a:gdLst/>
              <a:ahLst/>
              <a:cxnLst/>
              <a:rect l="l" t="t" r="r" b="b"/>
              <a:pathLst>
                <a:path w="3470" h="1735" fill="none" extrusionOk="0">
                  <a:moveTo>
                    <a:pt x="0" y="1735"/>
                  </a:moveTo>
                  <a:cubicBezTo>
                    <a:pt x="0" y="1735"/>
                    <a:pt x="1502" y="0"/>
                    <a:pt x="3470" y="173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47;p35"/>
            <p:cNvSpPr/>
            <p:nvPr/>
          </p:nvSpPr>
          <p:spPr>
            <a:xfrm>
              <a:off x="3024825" y="1302200"/>
              <a:ext cx="56750" cy="15875"/>
            </a:xfrm>
            <a:custGeom>
              <a:avLst/>
              <a:gdLst/>
              <a:ahLst/>
              <a:cxnLst/>
              <a:rect l="l" t="t" r="r" b="b"/>
              <a:pathLst>
                <a:path w="2270" h="635" fill="none" extrusionOk="0">
                  <a:moveTo>
                    <a:pt x="1" y="501"/>
                  </a:moveTo>
                  <a:cubicBezTo>
                    <a:pt x="701" y="1"/>
                    <a:pt x="1635" y="34"/>
                    <a:pt x="2269" y="63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48;p35"/>
            <p:cNvSpPr/>
            <p:nvPr/>
          </p:nvSpPr>
          <p:spPr>
            <a:xfrm>
              <a:off x="2618700" y="905700"/>
              <a:ext cx="503725" cy="395700"/>
            </a:xfrm>
            <a:custGeom>
              <a:avLst/>
              <a:gdLst/>
              <a:ahLst/>
              <a:cxnLst/>
              <a:rect l="l" t="t" r="r" b="b"/>
              <a:pathLst>
                <a:path w="20149" h="15828" extrusionOk="0">
                  <a:moveTo>
                    <a:pt x="9032" y="0"/>
                  </a:moveTo>
                  <a:cubicBezTo>
                    <a:pt x="8870" y="0"/>
                    <a:pt x="8717" y="5"/>
                    <a:pt x="8574" y="16"/>
                  </a:cubicBezTo>
                  <a:cubicBezTo>
                    <a:pt x="5438" y="216"/>
                    <a:pt x="1535" y="2051"/>
                    <a:pt x="868" y="2918"/>
                  </a:cubicBezTo>
                  <a:cubicBezTo>
                    <a:pt x="234" y="3785"/>
                    <a:pt x="1" y="13659"/>
                    <a:pt x="1" y="13659"/>
                  </a:cubicBezTo>
                  <a:lnTo>
                    <a:pt x="20149" y="15827"/>
                  </a:lnTo>
                  <a:cubicBezTo>
                    <a:pt x="20149" y="15827"/>
                    <a:pt x="19948" y="5653"/>
                    <a:pt x="19815" y="3919"/>
                  </a:cubicBezTo>
                  <a:cubicBezTo>
                    <a:pt x="19719" y="2263"/>
                    <a:pt x="12423" y="0"/>
                    <a:pt x="9032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49;p35"/>
            <p:cNvSpPr/>
            <p:nvPr/>
          </p:nvSpPr>
          <p:spPr>
            <a:xfrm>
              <a:off x="2834700" y="1222200"/>
              <a:ext cx="447000" cy="111725"/>
            </a:xfrm>
            <a:custGeom>
              <a:avLst/>
              <a:gdLst/>
              <a:ahLst/>
              <a:cxnLst/>
              <a:rect l="l" t="t" r="r" b="b"/>
              <a:pathLst>
                <a:path w="17880" h="4469" extrusionOk="0">
                  <a:moveTo>
                    <a:pt x="8580" y="0"/>
                  </a:moveTo>
                  <a:cubicBezTo>
                    <a:pt x="4842" y="0"/>
                    <a:pt x="0" y="2100"/>
                    <a:pt x="0" y="2100"/>
                  </a:cubicBezTo>
                  <a:lnTo>
                    <a:pt x="17880" y="4468"/>
                  </a:lnTo>
                  <a:cubicBezTo>
                    <a:pt x="17880" y="4468"/>
                    <a:pt x="13143" y="365"/>
                    <a:pt x="9340" y="32"/>
                  </a:cubicBezTo>
                  <a:cubicBezTo>
                    <a:pt x="9093" y="10"/>
                    <a:pt x="8839" y="0"/>
                    <a:pt x="8580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50;p35"/>
            <p:cNvSpPr/>
            <p:nvPr/>
          </p:nvSpPr>
          <p:spPr>
            <a:xfrm>
              <a:off x="2574500" y="1236325"/>
              <a:ext cx="103450" cy="156200"/>
            </a:xfrm>
            <a:custGeom>
              <a:avLst/>
              <a:gdLst/>
              <a:ahLst/>
              <a:cxnLst/>
              <a:rect l="l" t="t" r="r" b="b"/>
              <a:pathLst>
                <a:path w="4138" h="6248" extrusionOk="0">
                  <a:moveTo>
                    <a:pt x="1836" y="1"/>
                  </a:moveTo>
                  <a:cubicBezTo>
                    <a:pt x="1" y="1"/>
                    <a:pt x="868" y="2703"/>
                    <a:pt x="1102" y="4437"/>
                  </a:cubicBezTo>
                  <a:cubicBezTo>
                    <a:pt x="1244" y="5672"/>
                    <a:pt x="2334" y="6248"/>
                    <a:pt x="3227" y="6248"/>
                  </a:cubicBezTo>
                  <a:cubicBezTo>
                    <a:pt x="3588" y="6248"/>
                    <a:pt x="3916" y="6154"/>
                    <a:pt x="4137" y="5972"/>
                  </a:cubicBezTo>
                  <a:lnTo>
                    <a:pt x="4137" y="3370"/>
                  </a:lnTo>
                  <a:cubicBezTo>
                    <a:pt x="4137" y="3370"/>
                    <a:pt x="3704" y="1"/>
                    <a:pt x="1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51;p35"/>
            <p:cNvSpPr/>
            <p:nvPr/>
          </p:nvSpPr>
          <p:spPr>
            <a:xfrm>
              <a:off x="2574500" y="1236325"/>
              <a:ext cx="103450" cy="165150"/>
            </a:xfrm>
            <a:custGeom>
              <a:avLst/>
              <a:gdLst/>
              <a:ahLst/>
              <a:cxnLst/>
              <a:rect l="l" t="t" r="r" b="b"/>
              <a:pathLst>
                <a:path w="4138" h="6606" fill="none" extrusionOk="0">
                  <a:moveTo>
                    <a:pt x="4137" y="3370"/>
                  </a:moveTo>
                  <a:cubicBezTo>
                    <a:pt x="4137" y="3370"/>
                    <a:pt x="3704" y="1"/>
                    <a:pt x="1836" y="1"/>
                  </a:cubicBezTo>
                  <a:cubicBezTo>
                    <a:pt x="1" y="1"/>
                    <a:pt x="868" y="2703"/>
                    <a:pt x="1102" y="4437"/>
                  </a:cubicBezTo>
                  <a:cubicBezTo>
                    <a:pt x="1302" y="6172"/>
                    <a:pt x="3370" y="6605"/>
                    <a:pt x="4137" y="5972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52;p35"/>
            <p:cNvSpPr/>
            <p:nvPr/>
          </p:nvSpPr>
          <p:spPr>
            <a:xfrm>
              <a:off x="2724625" y="4689625"/>
              <a:ext cx="250200" cy="145975"/>
            </a:xfrm>
            <a:custGeom>
              <a:avLst/>
              <a:gdLst/>
              <a:ahLst/>
              <a:cxnLst/>
              <a:rect l="l" t="t" r="r" b="b"/>
              <a:pathLst>
                <a:path w="10008" h="5839" extrusionOk="0">
                  <a:moveTo>
                    <a:pt x="10007" y="1"/>
                  </a:moveTo>
                  <a:lnTo>
                    <a:pt x="10007" y="1"/>
                  </a:lnTo>
                  <a:cubicBezTo>
                    <a:pt x="10007" y="1"/>
                    <a:pt x="6614" y="1606"/>
                    <a:pt x="3309" y="1606"/>
                  </a:cubicBezTo>
                  <a:cubicBezTo>
                    <a:pt x="2144" y="1606"/>
                    <a:pt x="991" y="1407"/>
                    <a:pt x="0" y="868"/>
                  </a:cubicBezTo>
                  <a:lnTo>
                    <a:pt x="0" y="868"/>
                  </a:lnTo>
                  <a:lnTo>
                    <a:pt x="267" y="4904"/>
                  </a:lnTo>
                  <a:cubicBezTo>
                    <a:pt x="267" y="4904"/>
                    <a:pt x="1401" y="5772"/>
                    <a:pt x="4737" y="5838"/>
                  </a:cubicBezTo>
                  <a:cubicBezTo>
                    <a:pt x="4774" y="5839"/>
                    <a:pt x="4811" y="5839"/>
                    <a:pt x="4847" y="5839"/>
                  </a:cubicBezTo>
                  <a:cubicBezTo>
                    <a:pt x="8133" y="5839"/>
                    <a:pt x="9340" y="4371"/>
                    <a:pt x="9340" y="4371"/>
                  </a:cubicBezTo>
                  <a:lnTo>
                    <a:pt x="10007" y="1"/>
                  </a:ln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48" y="126429"/>
            <a:ext cx="2857500" cy="885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REQUERIMIENTOS DE SOFTWARE</a:t>
            </a:r>
            <a:endParaRPr/>
          </a:p>
        </p:txBody>
      </p:sp>
      <p:cxnSp>
        <p:nvCxnSpPr>
          <p:cNvPr id="882" name="Google Shape;882;p41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99" name="Elipse 1"/>
          <p:cNvSpPr>
            <a:spLocks noChangeArrowheads="1"/>
          </p:cNvSpPr>
          <p:nvPr/>
        </p:nvSpPr>
        <p:spPr bwMode="auto">
          <a:xfrm>
            <a:off x="7215206" y="1500180"/>
            <a:ext cx="1253549" cy="622521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Las etiquetas de los bultos deben mostrar código QR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98" name="Elipse 2"/>
          <p:cNvSpPr>
            <a:spLocks noChangeArrowheads="1"/>
          </p:cNvSpPr>
          <p:nvPr/>
        </p:nvSpPr>
        <p:spPr bwMode="auto">
          <a:xfrm>
            <a:off x="5656472" y="571500"/>
            <a:ext cx="923147" cy="640956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Hacer seguimiento a los pedidos</a:t>
            </a:r>
            <a:endParaRPr kumimoji="0" lang="es-MX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97" name="Elipse 3"/>
          <p:cNvSpPr>
            <a:spLocks noChangeArrowheads="1"/>
          </p:cNvSpPr>
          <p:nvPr/>
        </p:nvSpPr>
        <p:spPr bwMode="auto">
          <a:xfrm>
            <a:off x="6143636" y="1714493"/>
            <a:ext cx="1071570" cy="853505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Mandar SMS al cliente cuando el pedido sea despachado</a:t>
            </a:r>
            <a:endParaRPr kumimoji="0" lang="es-MX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94" name="Elipse 6"/>
          <p:cNvSpPr>
            <a:spLocks noChangeArrowheads="1"/>
          </p:cNvSpPr>
          <p:nvPr/>
        </p:nvSpPr>
        <p:spPr bwMode="auto">
          <a:xfrm>
            <a:off x="3807042" y="1000114"/>
            <a:ext cx="1283330" cy="826719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Crear pantalla en Tiempo real para hacer seguimiento a los Pedidos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93" name="Elipse 7"/>
          <p:cNvSpPr>
            <a:spLocks noChangeArrowheads="1"/>
          </p:cNvSpPr>
          <p:nvPr/>
        </p:nvSpPr>
        <p:spPr bwMode="auto">
          <a:xfrm>
            <a:off x="7441324" y="3168310"/>
            <a:ext cx="1225190" cy="640956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Crear módulo agilizar el </a:t>
            </a:r>
            <a:r>
              <a:rPr kumimoji="0" lang="es-MX" sz="9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packing</a:t>
            </a: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 y verificar pedidos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92" name="Elipse 8"/>
          <p:cNvSpPr>
            <a:spLocks noChangeArrowheads="1"/>
          </p:cNvSpPr>
          <p:nvPr/>
        </p:nvSpPr>
        <p:spPr bwMode="auto">
          <a:xfrm>
            <a:off x="3980618" y="2202756"/>
            <a:ext cx="904711" cy="511870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Crear zonas de despacho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91" name="Elipse 9"/>
          <p:cNvSpPr>
            <a:spLocks noChangeArrowheads="1"/>
          </p:cNvSpPr>
          <p:nvPr/>
        </p:nvSpPr>
        <p:spPr bwMode="auto">
          <a:xfrm>
            <a:off x="1500166" y="2071684"/>
            <a:ext cx="1000132" cy="496315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Crear guías de despacho 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90" name="Elipse 10"/>
          <p:cNvSpPr>
            <a:spLocks noChangeArrowheads="1"/>
          </p:cNvSpPr>
          <p:nvPr/>
        </p:nvSpPr>
        <p:spPr bwMode="auto">
          <a:xfrm>
            <a:off x="2332622" y="1113557"/>
            <a:ext cx="1412907" cy="1049352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Validar bultos al momento de montar los pedidos en el transporte usando el QR o Código</a:t>
            </a:r>
            <a:r>
              <a:rPr kumimoji="0" lang="es-MX" sz="9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 de barra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9" name="Elipse 11"/>
          <p:cNvSpPr>
            <a:spLocks noChangeArrowheads="1"/>
          </p:cNvSpPr>
          <p:nvPr/>
        </p:nvSpPr>
        <p:spPr bwMode="auto">
          <a:xfrm>
            <a:off x="1059030" y="1523783"/>
            <a:ext cx="952926" cy="476463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Integrado con Xenx ERP</a:t>
            </a:r>
            <a:endParaRPr kumimoji="0" lang="es-MX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8" name="Elipse 12"/>
          <p:cNvSpPr>
            <a:spLocks noChangeArrowheads="1"/>
          </p:cNvSpPr>
          <p:nvPr/>
        </p:nvSpPr>
        <p:spPr bwMode="auto">
          <a:xfrm>
            <a:off x="418075" y="2401060"/>
            <a:ext cx="1188856" cy="806867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No parar operatividad en caso de falla en electricidad o dispositivos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7" name="Elipse 13"/>
          <p:cNvSpPr>
            <a:spLocks noChangeArrowheads="1"/>
          </p:cNvSpPr>
          <p:nvPr/>
        </p:nvSpPr>
        <p:spPr bwMode="auto">
          <a:xfrm>
            <a:off x="3807042" y="2856150"/>
            <a:ext cx="1225190" cy="904712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Actualizar disponibilidad al momento de crearse un pedido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6" name="Elipse 14"/>
          <p:cNvSpPr>
            <a:spLocks noChangeArrowheads="1"/>
          </p:cNvSpPr>
          <p:nvPr/>
        </p:nvSpPr>
        <p:spPr bwMode="auto">
          <a:xfrm>
            <a:off x="2786050" y="2214560"/>
            <a:ext cx="1020992" cy="826720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Visualizar productos de quiebre de inventario</a:t>
            </a:r>
            <a:endParaRPr kumimoji="0" lang="es-MX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5" name="Elipse 15"/>
          <p:cNvSpPr>
            <a:spLocks noChangeArrowheads="1"/>
          </p:cNvSpPr>
          <p:nvPr/>
        </p:nvSpPr>
        <p:spPr bwMode="auto">
          <a:xfrm>
            <a:off x="1714480" y="2643188"/>
            <a:ext cx="1117418" cy="825301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Todo Pedido puede ponerse en pausa en cualquier momento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4" name="Elipse 16"/>
          <p:cNvSpPr>
            <a:spLocks noChangeArrowheads="1"/>
          </p:cNvSpPr>
          <p:nvPr/>
        </p:nvSpPr>
        <p:spPr bwMode="auto">
          <a:xfrm>
            <a:off x="2776125" y="3168310"/>
            <a:ext cx="1030917" cy="816793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Un Pedido puede anularse en cualquier momento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3" name="Elipse 17"/>
          <p:cNvSpPr>
            <a:spLocks noChangeArrowheads="1"/>
          </p:cNvSpPr>
          <p:nvPr/>
        </p:nvSpPr>
        <p:spPr bwMode="auto">
          <a:xfrm>
            <a:off x="3543860" y="3857634"/>
            <a:ext cx="1341469" cy="1049352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Validar bultos al momento de montar los pedidos en el transporte usando el QR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2" name="Elipse 19"/>
          <p:cNvSpPr>
            <a:spLocks noChangeArrowheads="1"/>
          </p:cNvSpPr>
          <p:nvPr/>
        </p:nvSpPr>
        <p:spPr bwMode="auto">
          <a:xfrm>
            <a:off x="7351337" y="571500"/>
            <a:ext cx="1117418" cy="816793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s-MX" sz="900" dirty="0" smtClean="0">
                <a:latin typeface="Arial" pitchFamily="34" charset="0"/>
                <a:ea typeface="Calibri" pitchFamily="34" charset="0"/>
                <a:cs typeface="Arial" pitchFamily="34" charset="0"/>
              </a:rPr>
              <a:t>Hacer el </a:t>
            </a:r>
            <a:r>
              <a:rPr lang="es-MX" sz="900" dirty="0" err="1" smtClean="0">
                <a:latin typeface="Arial" pitchFamily="34" charset="0"/>
                <a:ea typeface="Calibri" pitchFamily="34" charset="0"/>
                <a:cs typeface="Arial" pitchFamily="34" charset="0"/>
              </a:rPr>
              <a:t>Picking</a:t>
            </a:r>
            <a:r>
              <a:rPr lang="es-MX" sz="900" dirty="0" smtClean="0">
                <a:latin typeface="Arial" pitchFamily="34" charset="0"/>
                <a:ea typeface="Calibri" pitchFamily="34" charset="0"/>
                <a:cs typeface="Arial" pitchFamily="34" charset="0"/>
              </a:rPr>
              <a:t> con dispositivos móviles</a:t>
            </a:r>
            <a:endParaRPr lang="es-MX" sz="16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81" name="Elipse 21"/>
          <p:cNvSpPr>
            <a:spLocks noChangeArrowheads="1"/>
          </p:cNvSpPr>
          <p:nvPr/>
        </p:nvSpPr>
        <p:spPr bwMode="auto">
          <a:xfrm>
            <a:off x="6286512" y="2714626"/>
            <a:ext cx="1147196" cy="806867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Las etiquetas de los rack deben tener código de barra o QR</a:t>
            </a:r>
            <a:endParaRPr kumimoji="0" lang="es-MX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80" name="Elipse 22"/>
          <p:cNvSpPr>
            <a:spLocks noChangeArrowheads="1"/>
          </p:cNvSpPr>
          <p:nvPr/>
        </p:nvSpPr>
        <p:spPr bwMode="auto">
          <a:xfrm>
            <a:off x="5214942" y="2953996"/>
            <a:ext cx="1040844" cy="806866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Registrar entrada de productos al almacén </a:t>
            </a:r>
            <a:endParaRPr kumimoji="0" lang="es-MX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9" name="Elipse 23"/>
          <p:cNvSpPr>
            <a:spLocks noChangeArrowheads="1"/>
          </p:cNvSpPr>
          <p:nvPr/>
        </p:nvSpPr>
        <p:spPr bwMode="auto">
          <a:xfrm>
            <a:off x="6357950" y="3571882"/>
            <a:ext cx="942998" cy="825301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facilitar el registro de ubicaciones de productos 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Elipse 24"/>
          <p:cNvSpPr>
            <a:spLocks noChangeArrowheads="1"/>
          </p:cNvSpPr>
          <p:nvPr/>
        </p:nvSpPr>
        <p:spPr bwMode="auto">
          <a:xfrm>
            <a:off x="7286644" y="2234438"/>
            <a:ext cx="1235115" cy="652300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Hacer programa para imprimir etiquetas de racks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7" name="Elipse 18"/>
          <p:cNvSpPr>
            <a:spLocks noChangeArrowheads="1"/>
          </p:cNvSpPr>
          <p:nvPr/>
        </p:nvSpPr>
        <p:spPr bwMode="auto">
          <a:xfrm>
            <a:off x="5000628" y="3857634"/>
            <a:ext cx="1327288" cy="913149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Los Pedidos pueden ser modificados durante tareas de </a:t>
            </a:r>
            <a:r>
              <a:rPr kumimoji="0" lang="es-MX" sz="9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picking</a:t>
            </a: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 o </a:t>
            </a:r>
            <a:r>
              <a:rPr kumimoji="0" lang="es-MX" sz="9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packing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6" name="Elipse 25"/>
          <p:cNvSpPr>
            <a:spLocks noChangeArrowheads="1"/>
          </p:cNvSpPr>
          <p:nvPr/>
        </p:nvSpPr>
        <p:spPr bwMode="auto">
          <a:xfrm>
            <a:off x="5000628" y="2000246"/>
            <a:ext cx="1117418" cy="816793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Los productos pueden tener varias ubicaciones</a:t>
            </a:r>
            <a:endParaRPr kumimoji="0" lang="es-MX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4" name="Elipse 28"/>
          <p:cNvSpPr>
            <a:spLocks noChangeArrowheads="1"/>
          </p:cNvSpPr>
          <p:nvPr/>
        </p:nvSpPr>
        <p:spPr bwMode="auto">
          <a:xfrm>
            <a:off x="720000" y="3286130"/>
            <a:ext cx="1143008" cy="642942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Mostrar todas las ubicaciones de un producto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73" name="Elipse 30"/>
          <p:cNvSpPr>
            <a:spLocks noChangeArrowheads="1"/>
          </p:cNvSpPr>
          <p:nvPr/>
        </p:nvSpPr>
        <p:spPr bwMode="auto">
          <a:xfrm>
            <a:off x="6500826" y="1000114"/>
            <a:ext cx="842317" cy="638119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Los códigos de barra son EAN-128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28" name="Rectangle 56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25392" rIns="0" bIns="15235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Elipse 8"/>
          <p:cNvSpPr>
            <a:spLocks noChangeArrowheads="1"/>
          </p:cNvSpPr>
          <p:nvPr/>
        </p:nvSpPr>
        <p:spPr bwMode="auto">
          <a:xfrm>
            <a:off x="1827750" y="3959495"/>
            <a:ext cx="1345096" cy="692162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No permitir a una</a:t>
            </a:r>
            <a:r>
              <a:rPr kumimoji="0" lang="es-MX" sz="9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 tarea colocar cero si hay en existencia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Elipse 30"/>
          <p:cNvSpPr>
            <a:spLocks noChangeArrowheads="1"/>
          </p:cNvSpPr>
          <p:nvPr/>
        </p:nvSpPr>
        <p:spPr bwMode="auto">
          <a:xfrm>
            <a:off x="560951" y="3959495"/>
            <a:ext cx="1153529" cy="875376"/>
          </a:xfrm>
          <a:prstGeom prst="ellipse">
            <a:avLst/>
          </a:prstGeom>
          <a:solidFill>
            <a:srgbClr val="FFC1F8"/>
          </a:solidFill>
          <a:ln w="12700">
            <a:solidFill>
              <a:srgbClr val="FF3BF6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900" dirty="0" smtClean="0">
                <a:latin typeface="Arial" pitchFamily="34" charset="0"/>
                <a:cs typeface="Arial" pitchFamily="34" charset="0"/>
              </a:rPr>
              <a:t>No permitir colocar Cero en el </a:t>
            </a:r>
            <a:r>
              <a:rPr lang="es-MX" sz="900" dirty="0" err="1" smtClean="0">
                <a:latin typeface="Arial" pitchFamily="34" charset="0"/>
                <a:cs typeface="Arial" pitchFamily="34" charset="0"/>
              </a:rPr>
              <a:t>picking</a:t>
            </a:r>
            <a:r>
              <a:rPr lang="es-MX" sz="900" dirty="0" smtClean="0">
                <a:latin typeface="Arial" pitchFamily="34" charset="0"/>
                <a:cs typeface="Arial" pitchFamily="34" charset="0"/>
              </a:rPr>
              <a:t> si hay disponibilidad del producto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Elipse 2"/>
          <p:cNvSpPr>
            <a:spLocks noChangeArrowheads="1"/>
          </p:cNvSpPr>
          <p:nvPr/>
        </p:nvSpPr>
        <p:spPr bwMode="auto">
          <a:xfrm>
            <a:off x="5110250" y="1284625"/>
            <a:ext cx="1280337" cy="640956"/>
          </a:xfrm>
          <a:prstGeom prst="ellipse">
            <a:avLst/>
          </a:prstGeom>
          <a:solidFill>
            <a:srgbClr val="BDD6EE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Registrar en las tareas cuando</a:t>
            </a:r>
            <a:r>
              <a:rPr kumimoji="0" lang="es-MX" sz="9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 se escanea o no un producto</a:t>
            </a:r>
            <a:endParaRPr kumimoji="0" lang="es-MX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>
            <a:spLocks noGrp="1"/>
          </p:cNvSpPr>
          <p:nvPr>
            <p:ph type="title"/>
          </p:nvPr>
        </p:nvSpPr>
        <p:spPr>
          <a:xfrm>
            <a:off x="1747030" y="428610"/>
            <a:ext cx="2473787" cy="5715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Bahnschrift Condensed" pitchFamily="34" charset="0"/>
              </a:rPr>
              <a:t>Fase I</a:t>
            </a:r>
            <a:endParaRPr>
              <a:latin typeface="Bahnschrift Condensed" pitchFamily="34" charset="0"/>
            </a:endParaRPr>
          </a:p>
        </p:txBody>
      </p:sp>
      <p:sp>
        <p:nvSpPr>
          <p:cNvPr id="661" name="Google Shape;661;p36"/>
          <p:cNvSpPr txBox="1">
            <a:spLocks noGrp="1"/>
          </p:cNvSpPr>
          <p:nvPr>
            <p:ph type="body" idx="1"/>
          </p:nvPr>
        </p:nvSpPr>
        <p:spPr>
          <a:xfrm>
            <a:off x="1766993" y="1189031"/>
            <a:ext cx="4117800" cy="3178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dirty="0" err="1" smtClean="0">
                <a:solidFill>
                  <a:schemeClr val="dk1"/>
                </a:solidFill>
              </a:rPr>
              <a:t>Picking</a:t>
            </a:r>
            <a:r>
              <a:rPr lang="es-VE" dirty="0" smtClean="0">
                <a:solidFill>
                  <a:schemeClr val="dk1"/>
                </a:solidFill>
              </a:rPr>
              <a:t> y </a:t>
            </a:r>
            <a:r>
              <a:rPr lang="es-VE" dirty="0" err="1" smtClean="0">
                <a:solidFill>
                  <a:schemeClr val="dk1"/>
                </a:solidFill>
              </a:rPr>
              <a:t>Packing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62" name="Google Shape;662;p36"/>
          <p:cNvGrpSpPr/>
          <p:nvPr/>
        </p:nvGrpSpPr>
        <p:grpSpPr>
          <a:xfrm>
            <a:off x="5399764" y="1593007"/>
            <a:ext cx="3056786" cy="2583103"/>
            <a:chOff x="5580321" y="1601912"/>
            <a:chExt cx="3056786" cy="2583103"/>
          </a:xfrm>
        </p:grpSpPr>
        <p:grpSp>
          <p:nvGrpSpPr>
            <p:cNvPr id="663" name="Google Shape;663;p36"/>
            <p:cNvGrpSpPr/>
            <p:nvPr/>
          </p:nvGrpSpPr>
          <p:grpSpPr>
            <a:xfrm flipH="1">
              <a:off x="7817596" y="3538462"/>
              <a:ext cx="711879" cy="646553"/>
              <a:chOff x="4655150" y="4070850"/>
              <a:chExt cx="1063300" cy="965725"/>
            </a:xfrm>
          </p:grpSpPr>
          <p:sp>
            <p:nvSpPr>
              <p:cNvPr id="664" name="Google Shape;664;p36"/>
              <p:cNvSpPr/>
              <p:nvPr/>
            </p:nvSpPr>
            <p:spPr>
              <a:xfrm>
                <a:off x="4655150" y="4070850"/>
                <a:ext cx="106330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42531" y="38628"/>
                    </a:lnTo>
                    <a:lnTo>
                      <a:pt x="42531" y="1"/>
                    </a:lnTo>
                    <a:close/>
                  </a:path>
                </a:pathLst>
              </a:custGeom>
              <a:solidFill>
                <a:srgbClr val="88691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6"/>
              <p:cNvSpPr/>
              <p:nvPr/>
            </p:nvSpPr>
            <p:spPr>
              <a:xfrm>
                <a:off x="4655150" y="4070850"/>
                <a:ext cx="75725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30290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30289" y="38628"/>
                    </a:lnTo>
                    <a:lnTo>
                      <a:pt x="30289" y="1"/>
                    </a:lnTo>
                    <a:close/>
                  </a:path>
                </a:pathLst>
              </a:custGeom>
              <a:solidFill>
                <a:srgbClr val="EDB61B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6"/>
              <p:cNvSpPr/>
              <p:nvPr/>
            </p:nvSpPr>
            <p:spPr>
              <a:xfrm>
                <a:off x="4947875" y="4070850"/>
                <a:ext cx="162625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10776" extrusionOk="0">
                    <a:moveTo>
                      <a:pt x="0" y="1"/>
                    </a:moveTo>
                    <a:lnTo>
                      <a:pt x="0" y="10775"/>
                    </a:lnTo>
                    <a:lnTo>
                      <a:pt x="6505" y="10775"/>
                    </a:lnTo>
                    <a:lnTo>
                      <a:pt x="6505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6"/>
              <p:cNvSpPr/>
              <p:nvPr/>
            </p:nvSpPr>
            <p:spPr>
              <a:xfrm>
                <a:off x="5152175" y="4419450"/>
                <a:ext cx="18850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3837" extrusionOk="0">
                    <a:moveTo>
                      <a:pt x="1" y="0"/>
                    </a:moveTo>
                    <a:lnTo>
                      <a:pt x="1" y="3836"/>
                    </a:lnTo>
                    <a:lnTo>
                      <a:pt x="7540" y="3836"/>
                    </a:lnTo>
                    <a:lnTo>
                      <a:pt x="7540" y="0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6"/>
              <p:cNvSpPr/>
              <p:nvPr/>
            </p:nvSpPr>
            <p:spPr>
              <a:xfrm>
                <a:off x="4697700" y="4304350"/>
                <a:ext cx="2226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6573" extrusionOk="0">
                    <a:moveTo>
                      <a:pt x="1134" y="1"/>
                    </a:moveTo>
                    <a:lnTo>
                      <a:pt x="0" y="4637"/>
                    </a:lnTo>
                    <a:lnTo>
                      <a:pt x="7772" y="6572"/>
                    </a:lnTo>
                    <a:lnTo>
                      <a:pt x="8907" y="1935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9" name="Google Shape;669;p36"/>
            <p:cNvGrpSpPr/>
            <p:nvPr/>
          </p:nvGrpSpPr>
          <p:grpSpPr>
            <a:xfrm flipH="1">
              <a:off x="7105721" y="3538462"/>
              <a:ext cx="711879" cy="646553"/>
              <a:chOff x="4655150" y="4070850"/>
              <a:chExt cx="1063300" cy="965725"/>
            </a:xfrm>
          </p:grpSpPr>
          <p:sp>
            <p:nvSpPr>
              <p:cNvPr id="670" name="Google Shape;670;p36"/>
              <p:cNvSpPr/>
              <p:nvPr/>
            </p:nvSpPr>
            <p:spPr>
              <a:xfrm>
                <a:off x="4655150" y="4070850"/>
                <a:ext cx="106330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42531" y="38628"/>
                    </a:lnTo>
                    <a:lnTo>
                      <a:pt x="42531" y="1"/>
                    </a:lnTo>
                    <a:close/>
                  </a:path>
                </a:pathLst>
              </a:custGeom>
              <a:solidFill>
                <a:srgbClr val="88691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6"/>
              <p:cNvSpPr/>
              <p:nvPr/>
            </p:nvSpPr>
            <p:spPr>
              <a:xfrm>
                <a:off x="4655150" y="4070850"/>
                <a:ext cx="75725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30290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30289" y="38628"/>
                    </a:lnTo>
                    <a:lnTo>
                      <a:pt x="30289" y="1"/>
                    </a:lnTo>
                    <a:close/>
                  </a:path>
                </a:pathLst>
              </a:custGeom>
              <a:solidFill>
                <a:srgbClr val="EDB61B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6"/>
              <p:cNvSpPr/>
              <p:nvPr/>
            </p:nvSpPr>
            <p:spPr>
              <a:xfrm>
                <a:off x="4947875" y="4070850"/>
                <a:ext cx="162625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10776" extrusionOk="0">
                    <a:moveTo>
                      <a:pt x="0" y="1"/>
                    </a:moveTo>
                    <a:lnTo>
                      <a:pt x="0" y="10775"/>
                    </a:lnTo>
                    <a:lnTo>
                      <a:pt x="6505" y="10775"/>
                    </a:lnTo>
                    <a:lnTo>
                      <a:pt x="6505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6"/>
              <p:cNvSpPr/>
              <p:nvPr/>
            </p:nvSpPr>
            <p:spPr>
              <a:xfrm>
                <a:off x="5152175" y="4419450"/>
                <a:ext cx="18850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3837" extrusionOk="0">
                    <a:moveTo>
                      <a:pt x="1" y="0"/>
                    </a:moveTo>
                    <a:lnTo>
                      <a:pt x="1" y="3836"/>
                    </a:lnTo>
                    <a:lnTo>
                      <a:pt x="7540" y="3836"/>
                    </a:lnTo>
                    <a:lnTo>
                      <a:pt x="7540" y="0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6"/>
              <p:cNvSpPr/>
              <p:nvPr/>
            </p:nvSpPr>
            <p:spPr>
              <a:xfrm>
                <a:off x="4697700" y="4304350"/>
                <a:ext cx="2226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6573" extrusionOk="0">
                    <a:moveTo>
                      <a:pt x="1134" y="1"/>
                    </a:moveTo>
                    <a:lnTo>
                      <a:pt x="0" y="4637"/>
                    </a:lnTo>
                    <a:lnTo>
                      <a:pt x="7772" y="6572"/>
                    </a:lnTo>
                    <a:lnTo>
                      <a:pt x="8907" y="1935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5" name="Google Shape;675;p36"/>
            <p:cNvGrpSpPr/>
            <p:nvPr/>
          </p:nvGrpSpPr>
          <p:grpSpPr>
            <a:xfrm flipH="1">
              <a:off x="6393846" y="3538462"/>
              <a:ext cx="711879" cy="646553"/>
              <a:chOff x="4655150" y="4070850"/>
              <a:chExt cx="1063300" cy="965725"/>
            </a:xfrm>
          </p:grpSpPr>
          <p:sp>
            <p:nvSpPr>
              <p:cNvPr id="676" name="Google Shape;676;p36"/>
              <p:cNvSpPr/>
              <p:nvPr/>
            </p:nvSpPr>
            <p:spPr>
              <a:xfrm>
                <a:off x="4655150" y="4070850"/>
                <a:ext cx="106330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42531" y="38628"/>
                    </a:lnTo>
                    <a:lnTo>
                      <a:pt x="42531" y="1"/>
                    </a:lnTo>
                    <a:close/>
                  </a:path>
                </a:pathLst>
              </a:custGeom>
              <a:solidFill>
                <a:srgbClr val="88691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6"/>
              <p:cNvSpPr/>
              <p:nvPr/>
            </p:nvSpPr>
            <p:spPr>
              <a:xfrm>
                <a:off x="4655150" y="4070850"/>
                <a:ext cx="75725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30290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30289" y="38628"/>
                    </a:lnTo>
                    <a:lnTo>
                      <a:pt x="30289" y="1"/>
                    </a:lnTo>
                    <a:close/>
                  </a:path>
                </a:pathLst>
              </a:custGeom>
              <a:solidFill>
                <a:srgbClr val="EDB61B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6"/>
              <p:cNvSpPr/>
              <p:nvPr/>
            </p:nvSpPr>
            <p:spPr>
              <a:xfrm>
                <a:off x="4947875" y="4070850"/>
                <a:ext cx="162625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10776" extrusionOk="0">
                    <a:moveTo>
                      <a:pt x="0" y="1"/>
                    </a:moveTo>
                    <a:lnTo>
                      <a:pt x="0" y="10775"/>
                    </a:lnTo>
                    <a:lnTo>
                      <a:pt x="6505" y="10775"/>
                    </a:lnTo>
                    <a:lnTo>
                      <a:pt x="6505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6"/>
              <p:cNvSpPr/>
              <p:nvPr/>
            </p:nvSpPr>
            <p:spPr>
              <a:xfrm>
                <a:off x="5152175" y="4419450"/>
                <a:ext cx="18850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3837" extrusionOk="0">
                    <a:moveTo>
                      <a:pt x="1" y="0"/>
                    </a:moveTo>
                    <a:lnTo>
                      <a:pt x="1" y="3836"/>
                    </a:lnTo>
                    <a:lnTo>
                      <a:pt x="7540" y="3836"/>
                    </a:lnTo>
                    <a:lnTo>
                      <a:pt x="7540" y="0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6"/>
              <p:cNvSpPr/>
              <p:nvPr/>
            </p:nvSpPr>
            <p:spPr>
              <a:xfrm>
                <a:off x="4697700" y="4304350"/>
                <a:ext cx="2226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6573" extrusionOk="0">
                    <a:moveTo>
                      <a:pt x="1134" y="1"/>
                    </a:moveTo>
                    <a:lnTo>
                      <a:pt x="0" y="4637"/>
                    </a:lnTo>
                    <a:lnTo>
                      <a:pt x="7772" y="6572"/>
                    </a:lnTo>
                    <a:lnTo>
                      <a:pt x="8907" y="1935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1" name="Google Shape;681;p36"/>
            <p:cNvGrpSpPr/>
            <p:nvPr/>
          </p:nvGrpSpPr>
          <p:grpSpPr>
            <a:xfrm flipH="1">
              <a:off x="5681971" y="3538462"/>
              <a:ext cx="711879" cy="646553"/>
              <a:chOff x="4655150" y="4070850"/>
              <a:chExt cx="1063300" cy="965725"/>
            </a:xfrm>
          </p:grpSpPr>
          <p:sp>
            <p:nvSpPr>
              <p:cNvPr id="682" name="Google Shape;682;p36"/>
              <p:cNvSpPr/>
              <p:nvPr/>
            </p:nvSpPr>
            <p:spPr>
              <a:xfrm>
                <a:off x="4655150" y="4070850"/>
                <a:ext cx="106330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42531" y="38628"/>
                    </a:lnTo>
                    <a:lnTo>
                      <a:pt x="42531" y="1"/>
                    </a:lnTo>
                    <a:close/>
                  </a:path>
                </a:pathLst>
              </a:custGeom>
              <a:solidFill>
                <a:srgbClr val="88691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6"/>
              <p:cNvSpPr/>
              <p:nvPr/>
            </p:nvSpPr>
            <p:spPr>
              <a:xfrm>
                <a:off x="4655150" y="4070850"/>
                <a:ext cx="75725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30290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30289" y="38628"/>
                    </a:lnTo>
                    <a:lnTo>
                      <a:pt x="30289" y="1"/>
                    </a:lnTo>
                    <a:close/>
                  </a:path>
                </a:pathLst>
              </a:custGeom>
              <a:solidFill>
                <a:srgbClr val="EDB61B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6"/>
              <p:cNvSpPr/>
              <p:nvPr/>
            </p:nvSpPr>
            <p:spPr>
              <a:xfrm>
                <a:off x="4947875" y="4070850"/>
                <a:ext cx="162625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10776" extrusionOk="0">
                    <a:moveTo>
                      <a:pt x="0" y="1"/>
                    </a:moveTo>
                    <a:lnTo>
                      <a:pt x="0" y="10775"/>
                    </a:lnTo>
                    <a:lnTo>
                      <a:pt x="6505" y="10775"/>
                    </a:lnTo>
                    <a:lnTo>
                      <a:pt x="6505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6"/>
              <p:cNvSpPr/>
              <p:nvPr/>
            </p:nvSpPr>
            <p:spPr>
              <a:xfrm>
                <a:off x="5152175" y="4419450"/>
                <a:ext cx="18850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3837" extrusionOk="0">
                    <a:moveTo>
                      <a:pt x="1" y="0"/>
                    </a:moveTo>
                    <a:lnTo>
                      <a:pt x="1" y="3836"/>
                    </a:lnTo>
                    <a:lnTo>
                      <a:pt x="7540" y="3836"/>
                    </a:lnTo>
                    <a:lnTo>
                      <a:pt x="7540" y="0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6"/>
              <p:cNvSpPr/>
              <p:nvPr/>
            </p:nvSpPr>
            <p:spPr>
              <a:xfrm>
                <a:off x="4697700" y="4304350"/>
                <a:ext cx="2226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6573" extrusionOk="0">
                    <a:moveTo>
                      <a:pt x="1134" y="1"/>
                    </a:moveTo>
                    <a:lnTo>
                      <a:pt x="0" y="4637"/>
                    </a:lnTo>
                    <a:lnTo>
                      <a:pt x="7772" y="6572"/>
                    </a:lnTo>
                    <a:lnTo>
                      <a:pt x="8907" y="1935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7" name="Google Shape;687;p36"/>
            <p:cNvGrpSpPr/>
            <p:nvPr/>
          </p:nvGrpSpPr>
          <p:grpSpPr>
            <a:xfrm flipH="1">
              <a:off x="7817596" y="2891887"/>
              <a:ext cx="711879" cy="646553"/>
              <a:chOff x="4655150" y="4070850"/>
              <a:chExt cx="1063300" cy="965725"/>
            </a:xfrm>
          </p:grpSpPr>
          <p:sp>
            <p:nvSpPr>
              <p:cNvPr id="688" name="Google Shape;688;p36"/>
              <p:cNvSpPr/>
              <p:nvPr/>
            </p:nvSpPr>
            <p:spPr>
              <a:xfrm>
                <a:off x="4655150" y="4070850"/>
                <a:ext cx="106330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42531" y="38628"/>
                    </a:lnTo>
                    <a:lnTo>
                      <a:pt x="42531" y="1"/>
                    </a:lnTo>
                    <a:close/>
                  </a:path>
                </a:pathLst>
              </a:custGeom>
              <a:solidFill>
                <a:srgbClr val="88691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6"/>
              <p:cNvSpPr/>
              <p:nvPr/>
            </p:nvSpPr>
            <p:spPr>
              <a:xfrm>
                <a:off x="4655150" y="4070850"/>
                <a:ext cx="75725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30290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30289" y="38628"/>
                    </a:lnTo>
                    <a:lnTo>
                      <a:pt x="30289" y="1"/>
                    </a:lnTo>
                    <a:close/>
                  </a:path>
                </a:pathLst>
              </a:custGeom>
              <a:solidFill>
                <a:srgbClr val="EDB61B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6"/>
              <p:cNvSpPr/>
              <p:nvPr/>
            </p:nvSpPr>
            <p:spPr>
              <a:xfrm>
                <a:off x="4947875" y="4070850"/>
                <a:ext cx="162625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10776" extrusionOk="0">
                    <a:moveTo>
                      <a:pt x="0" y="1"/>
                    </a:moveTo>
                    <a:lnTo>
                      <a:pt x="0" y="10775"/>
                    </a:lnTo>
                    <a:lnTo>
                      <a:pt x="6505" y="10775"/>
                    </a:lnTo>
                    <a:lnTo>
                      <a:pt x="6505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6"/>
              <p:cNvSpPr/>
              <p:nvPr/>
            </p:nvSpPr>
            <p:spPr>
              <a:xfrm>
                <a:off x="5152175" y="4419450"/>
                <a:ext cx="18850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3837" extrusionOk="0">
                    <a:moveTo>
                      <a:pt x="1" y="0"/>
                    </a:moveTo>
                    <a:lnTo>
                      <a:pt x="1" y="3836"/>
                    </a:lnTo>
                    <a:lnTo>
                      <a:pt x="7540" y="3836"/>
                    </a:lnTo>
                    <a:lnTo>
                      <a:pt x="7540" y="0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6"/>
              <p:cNvSpPr/>
              <p:nvPr/>
            </p:nvSpPr>
            <p:spPr>
              <a:xfrm>
                <a:off x="4697700" y="4304350"/>
                <a:ext cx="2226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6573" extrusionOk="0">
                    <a:moveTo>
                      <a:pt x="1134" y="1"/>
                    </a:moveTo>
                    <a:lnTo>
                      <a:pt x="0" y="4637"/>
                    </a:lnTo>
                    <a:lnTo>
                      <a:pt x="7772" y="6572"/>
                    </a:lnTo>
                    <a:lnTo>
                      <a:pt x="8907" y="1935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3" name="Google Shape;693;p36"/>
            <p:cNvGrpSpPr/>
            <p:nvPr/>
          </p:nvGrpSpPr>
          <p:grpSpPr>
            <a:xfrm flipH="1">
              <a:off x="7105721" y="2891887"/>
              <a:ext cx="711879" cy="646553"/>
              <a:chOff x="4655150" y="4070850"/>
              <a:chExt cx="1063300" cy="965725"/>
            </a:xfrm>
          </p:grpSpPr>
          <p:sp>
            <p:nvSpPr>
              <p:cNvPr id="694" name="Google Shape;694;p36"/>
              <p:cNvSpPr/>
              <p:nvPr/>
            </p:nvSpPr>
            <p:spPr>
              <a:xfrm>
                <a:off x="4655150" y="4070850"/>
                <a:ext cx="106330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42531" y="38628"/>
                    </a:lnTo>
                    <a:lnTo>
                      <a:pt x="42531" y="1"/>
                    </a:lnTo>
                    <a:close/>
                  </a:path>
                </a:pathLst>
              </a:custGeom>
              <a:solidFill>
                <a:srgbClr val="88691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6"/>
              <p:cNvSpPr/>
              <p:nvPr/>
            </p:nvSpPr>
            <p:spPr>
              <a:xfrm>
                <a:off x="4655150" y="4070850"/>
                <a:ext cx="75725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30290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30289" y="38628"/>
                    </a:lnTo>
                    <a:lnTo>
                      <a:pt x="30289" y="1"/>
                    </a:lnTo>
                    <a:close/>
                  </a:path>
                </a:pathLst>
              </a:custGeom>
              <a:solidFill>
                <a:srgbClr val="EDB61B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6"/>
              <p:cNvSpPr/>
              <p:nvPr/>
            </p:nvSpPr>
            <p:spPr>
              <a:xfrm>
                <a:off x="4947875" y="4070850"/>
                <a:ext cx="162625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10776" extrusionOk="0">
                    <a:moveTo>
                      <a:pt x="0" y="1"/>
                    </a:moveTo>
                    <a:lnTo>
                      <a:pt x="0" y="10775"/>
                    </a:lnTo>
                    <a:lnTo>
                      <a:pt x="6505" y="10775"/>
                    </a:lnTo>
                    <a:lnTo>
                      <a:pt x="6505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6"/>
              <p:cNvSpPr/>
              <p:nvPr/>
            </p:nvSpPr>
            <p:spPr>
              <a:xfrm>
                <a:off x="5152175" y="4419450"/>
                <a:ext cx="18850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3837" extrusionOk="0">
                    <a:moveTo>
                      <a:pt x="1" y="0"/>
                    </a:moveTo>
                    <a:lnTo>
                      <a:pt x="1" y="3836"/>
                    </a:lnTo>
                    <a:lnTo>
                      <a:pt x="7540" y="3836"/>
                    </a:lnTo>
                    <a:lnTo>
                      <a:pt x="7540" y="0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6"/>
              <p:cNvSpPr/>
              <p:nvPr/>
            </p:nvSpPr>
            <p:spPr>
              <a:xfrm>
                <a:off x="4697700" y="4304350"/>
                <a:ext cx="2226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6573" extrusionOk="0">
                    <a:moveTo>
                      <a:pt x="1134" y="1"/>
                    </a:moveTo>
                    <a:lnTo>
                      <a:pt x="0" y="4637"/>
                    </a:lnTo>
                    <a:lnTo>
                      <a:pt x="7772" y="6572"/>
                    </a:lnTo>
                    <a:lnTo>
                      <a:pt x="8907" y="1935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9" name="Google Shape;699;p36"/>
            <p:cNvGrpSpPr/>
            <p:nvPr/>
          </p:nvGrpSpPr>
          <p:grpSpPr>
            <a:xfrm flipH="1">
              <a:off x="6393846" y="2891887"/>
              <a:ext cx="711879" cy="646553"/>
              <a:chOff x="4655150" y="4070850"/>
              <a:chExt cx="1063300" cy="965725"/>
            </a:xfrm>
          </p:grpSpPr>
          <p:sp>
            <p:nvSpPr>
              <p:cNvPr id="700" name="Google Shape;700;p36"/>
              <p:cNvSpPr/>
              <p:nvPr/>
            </p:nvSpPr>
            <p:spPr>
              <a:xfrm>
                <a:off x="4655150" y="4070850"/>
                <a:ext cx="106330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42531" y="38628"/>
                    </a:lnTo>
                    <a:lnTo>
                      <a:pt x="42531" y="1"/>
                    </a:lnTo>
                    <a:close/>
                  </a:path>
                </a:pathLst>
              </a:custGeom>
              <a:solidFill>
                <a:srgbClr val="88691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6"/>
              <p:cNvSpPr/>
              <p:nvPr/>
            </p:nvSpPr>
            <p:spPr>
              <a:xfrm>
                <a:off x="4655150" y="4070850"/>
                <a:ext cx="75725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30290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30289" y="38628"/>
                    </a:lnTo>
                    <a:lnTo>
                      <a:pt x="30289" y="1"/>
                    </a:lnTo>
                    <a:close/>
                  </a:path>
                </a:pathLst>
              </a:custGeom>
              <a:solidFill>
                <a:srgbClr val="EDB61B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6"/>
              <p:cNvSpPr/>
              <p:nvPr/>
            </p:nvSpPr>
            <p:spPr>
              <a:xfrm>
                <a:off x="4947875" y="4070850"/>
                <a:ext cx="162625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10776" extrusionOk="0">
                    <a:moveTo>
                      <a:pt x="0" y="1"/>
                    </a:moveTo>
                    <a:lnTo>
                      <a:pt x="0" y="10775"/>
                    </a:lnTo>
                    <a:lnTo>
                      <a:pt x="6505" y="10775"/>
                    </a:lnTo>
                    <a:lnTo>
                      <a:pt x="6505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6"/>
              <p:cNvSpPr/>
              <p:nvPr/>
            </p:nvSpPr>
            <p:spPr>
              <a:xfrm>
                <a:off x="5152175" y="4419450"/>
                <a:ext cx="18850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3837" extrusionOk="0">
                    <a:moveTo>
                      <a:pt x="1" y="0"/>
                    </a:moveTo>
                    <a:lnTo>
                      <a:pt x="1" y="3836"/>
                    </a:lnTo>
                    <a:lnTo>
                      <a:pt x="7540" y="3836"/>
                    </a:lnTo>
                    <a:lnTo>
                      <a:pt x="7540" y="0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6"/>
              <p:cNvSpPr/>
              <p:nvPr/>
            </p:nvSpPr>
            <p:spPr>
              <a:xfrm>
                <a:off x="4697700" y="4304350"/>
                <a:ext cx="2226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6573" extrusionOk="0">
                    <a:moveTo>
                      <a:pt x="1134" y="1"/>
                    </a:moveTo>
                    <a:lnTo>
                      <a:pt x="0" y="4637"/>
                    </a:lnTo>
                    <a:lnTo>
                      <a:pt x="7772" y="6572"/>
                    </a:lnTo>
                    <a:lnTo>
                      <a:pt x="8907" y="1935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5" name="Google Shape;705;p36"/>
            <p:cNvGrpSpPr/>
            <p:nvPr/>
          </p:nvGrpSpPr>
          <p:grpSpPr>
            <a:xfrm flipH="1">
              <a:off x="7105721" y="2248474"/>
              <a:ext cx="1423754" cy="646553"/>
              <a:chOff x="5593771" y="2248474"/>
              <a:chExt cx="1423754" cy="646553"/>
            </a:xfrm>
          </p:grpSpPr>
          <p:grpSp>
            <p:nvGrpSpPr>
              <p:cNvPr id="706" name="Google Shape;706;p36"/>
              <p:cNvGrpSpPr/>
              <p:nvPr/>
            </p:nvGrpSpPr>
            <p:grpSpPr>
              <a:xfrm>
                <a:off x="5593771" y="2248474"/>
                <a:ext cx="711879" cy="646553"/>
                <a:chOff x="4655150" y="4070850"/>
                <a:chExt cx="1063300" cy="965725"/>
              </a:xfrm>
            </p:grpSpPr>
            <p:sp>
              <p:nvSpPr>
                <p:cNvPr id="707" name="Google Shape;707;p36"/>
                <p:cNvSpPr/>
                <p:nvPr/>
              </p:nvSpPr>
              <p:spPr>
                <a:xfrm>
                  <a:off x="4655150" y="4070850"/>
                  <a:ext cx="1063300" cy="9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32" h="38629" extrusionOk="0">
                      <a:moveTo>
                        <a:pt x="1" y="1"/>
                      </a:moveTo>
                      <a:lnTo>
                        <a:pt x="1" y="38628"/>
                      </a:lnTo>
                      <a:lnTo>
                        <a:pt x="42531" y="38628"/>
                      </a:lnTo>
                      <a:lnTo>
                        <a:pt x="42531" y="1"/>
                      </a:lnTo>
                      <a:close/>
                    </a:path>
                  </a:pathLst>
                </a:custGeom>
                <a:solidFill>
                  <a:srgbClr val="88691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36"/>
                <p:cNvSpPr/>
                <p:nvPr/>
              </p:nvSpPr>
              <p:spPr>
                <a:xfrm>
                  <a:off x="4655150" y="4070850"/>
                  <a:ext cx="757250" cy="9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90" h="38629" extrusionOk="0">
                      <a:moveTo>
                        <a:pt x="1" y="1"/>
                      </a:moveTo>
                      <a:lnTo>
                        <a:pt x="1" y="38628"/>
                      </a:lnTo>
                      <a:lnTo>
                        <a:pt x="30289" y="38628"/>
                      </a:lnTo>
                      <a:lnTo>
                        <a:pt x="30289" y="1"/>
                      </a:lnTo>
                      <a:close/>
                    </a:path>
                  </a:pathLst>
                </a:custGeom>
                <a:solidFill>
                  <a:srgbClr val="EDB61B"/>
                </a:solidFill>
                <a:ln w="10850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6"/>
                <p:cNvSpPr/>
                <p:nvPr/>
              </p:nvSpPr>
              <p:spPr>
                <a:xfrm>
                  <a:off x="4947875" y="4070850"/>
                  <a:ext cx="162625" cy="26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5" h="10776" extrusionOk="0">
                      <a:moveTo>
                        <a:pt x="0" y="1"/>
                      </a:moveTo>
                      <a:lnTo>
                        <a:pt x="0" y="10775"/>
                      </a:lnTo>
                      <a:lnTo>
                        <a:pt x="6505" y="10775"/>
                      </a:lnTo>
                      <a:lnTo>
                        <a:pt x="6505" y="1"/>
                      </a:lnTo>
                      <a:close/>
                    </a:path>
                  </a:pathLst>
                </a:custGeom>
                <a:solidFill>
                  <a:srgbClr val="000000">
                    <a:alpha val="23600"/>
                  </a:srgbClr>
                </a:solidFill>
                <a:ln w="10850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6"/>
                <p:cNvSpPr/>
                <p:nvPr/>
              </p:nvSpPr>
              <p:spPr>
                <a:xfrm>
                  <a:off x="5152175" y="4419450"/>
                  <a:ext cx="188500" cy="9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0" h="3837" extrusionOk="0">
                      <a:moveTo>
                        <a:pt x="1" y="0"/>
                      </a:moveTo>
                      <a:lnTo>
                        <a:pt x="1" y="3836"/>
                      </a:lnTo>
                      <a:lnTo>
                        <a:pt x="7540" y="3836"/>
                      </a:lnTo>
                      <a:lnTo>
                        <a:pt x="7540" y="0"/>
                      </a:lnTo>
                      <a:close/>
                    </a:path>
                  </a:pathLst>
                </a:custGeom>
                <a:solidFill>
                  <a:srgbClr val="000000">
                    <a:alpha val="236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6"/>
                <p:cNvSpPr/>
                <p:nvPr/>
              </p:nvSpPr>
              <p:spPr>
                <a:xfrm>
                  <a:off x="4697700" y="4304350"/>
                  <a:ext cx="222675" cy="16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7" h="6573" extrusionOk="0">
                      <a:moveTo>
                        <a:pt x="1134" y="1"/>
                      </a:moveTo>
                      <a:lnTo>
                        <a:pt x="0" y="4637"/>
                      </a:lnTo>
                      <a:lnTo>
                        <a:pt x="7772" y="6572"/>
                      </a:lnTo>
                      <a:lnTo>
                        <a:pt x="8907" y="1935"/>
                      </a:lnTo>
                      <a:lnTo>
                        <a:pt x="1134" y="1"/>
                      </a:lnTo>
                      <a:close/>
                    </a:path>
                  </a:pathLst>
                </a:custGeom>
                <a:solidFill>
                  <a:srgbClr val="000000">
                    <a:alpha val="236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2" name="Google Shape;712;p36"/>
              <p:cNvGrpSpPr/>
              <p:nvPr/>
            </p:nvGrpSpPr>
            <p:grpSpPr>
              <a:xfrm>
                <a:off x="6305646" y="2248474"/>
                <a:ext cx="711879" cy="646553"/>
                <a:chOff x="4655150" y="4070850"/>
                <a:chExt cx="1063300" cy="965725"/>
              </a:xfrm>
            </p:grpSpPr>
            <p:sp>
              <p:nvSpPr>
                <p:cNvPr id="713" name="Google Shape;713;p36"/>
                <p:cNvSpPr/>
                <p:nvPr/>
              </p:nvSpPr>
              <p:spPr>
                <a:xfrm>
                  <a:off x="4655150" y="4070850"/>
                  <a:ext cx="1063300" cy="9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32" h="38629" extrusionOk="0">
                      <a:moveTo>
                        <a:pt x="1" y="1"/>
                      </a:moveTo>
                      <a:lnTo>
                        <a:pt x="1" y="38628"/>
                      </a:lnTo>
                      <a:lnTo>
                        <a:pt x="42531" y="38628"/>
                      </a:lnTo>
                      <a:lnTo>
                        <a:pt x="42531" y="1"/>
                      </a:lnTo>
                      <a:close/>
                    </a:path>
                  </a:pathLst>
                </a:custGeom>
                <a:solidFill>
                  <a:srgbClr val="88691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36"/>
                <p:cNvSpPr/>
                <p:nvPr/>
              </p:nvSpPr>
              <p:spPr>
                <a:xfrm>
                  <a:off x="4655150" y="4070850"/>
                  <a:ext cx="757250" cy="96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90" h="38629" extrusionOk="0">
                      <a:moveTo>
                        <a:pt x="1" y="1"/>
                      </a:moveTo>
                      <a:lnTo>
                        <a:pt x="1" y="38628"/>
                      </a:lnTo>
                      <a:lnTo>
                        <a:pt x="30289" y="38628"/>
                      </a:lnTo>
                      <a:lnTo>
                        <a:pt x="30289" y="1"/>
                      </a:lnTo>
                      <a:close/>
                    </a:path>
                  </a:pathLst>
                </a:custGeom>
                <a:solidFill>
                  <a:srgbClr val="EDB61B"/>
                </a:solidFill>
                <a:ln w="10850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36"/>
                <p:cNvSpPr/>
                <p:nvPr/>
              </p:nvSpPr>
              <p:spPr>
                <a:xfrm>
                  <a:off x="4947875" y="4070850"/>
                  <a:ext cx="162625" cy="26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5" h="10776" extrusionOk="0">
                      <a:moveTo>
                        <a:pt x="0" y="1"/>
                      </a:moveTo>
                      <a:lnTo>
                        <a:pt x="0" y="10775"/>
                      </a:lnTo>
                      <a:lnTo>
                        <a:pt x="6505" y="10775"/>
                      </a:lnTo>
                      <a:lnTo>
                        <a:pt x="6505" y="1"/>
                      </a:lnTo>
                      <a:close/>
                    </a:path>
                  </a:pathLst>
                </a:custGeom>
                <a:solidFill>
                  <a:srgbClr val="000000">
                    <a:alpha val="23600"/>
                  </a:srgbClr>
                </a:solidFill>
                <a:ln w="10850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36"/>
                <p:cNvSpPr/>
                <p:nvPr/>
              </p:nvSpPr>
              <p:spPr>
                <a:xfrm>
                  <a:off x="5152175" y="4419450"/>
                  <a:ext cx="188500" cy="9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0" h="3837" extrusionOk="0">
                      <a:moveTo>
                        <a:pt x="1" y="0"/>
                      </a:moveTo>
                      <a:lnTo>
                        <a:pt x="1" y="3836"/>
                      </a:lnTo>
                      <a:lnTo>
                        <a:pt x="7540" y="3836"/>
                      </a:lnTo>
                      <a:lnTo>
                        <a:pt x="7540" y="0"/>
                      </a:lnTo>
                      <a:close/>
                    </a:path>
                  </a:pathLst>
                </a:custGeom>
                <a:solidFill>
                  <a:srgbClr val="000000">
                    <a:alpha val="236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36"/>
                <p:cNvSpPr/>
                <p:nvPr/>
              </p:nvSpPr>
              <p:spPr>
                <a:xfrm>
                  <a:off x="4697700" y="4304350"/>
                  <a:ext cx="222675" cy="16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7" h="6573" extrusionOk="0">
                      <a:moveTo>
                        <a:pt x="1134" y="1"/>
                      </a:moveTo>
                      <a:lnTo>
                        <a:pt x="0" y="4637"/>
                      </a:lnTo>
                      <a:lnTo>
                        <a:pt x="7772" y="6572"/>
                      </a:lnTo>
                      <a:lnTo>
                        <a:pt x="8907" y="1935"/>
                      </a:lnTo>
                      <a:lnTo>
                        <a:pt x="1134" y="1"/>
                      </a:lnTo>
                      <a:close/>
                    </a:path>
                  </a:pathLst>
                </a:custGeom>
                <a:solidFill>
                  <a:srgbClr val="000000">
                    <a:alpha val="236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18" name="Google Shape;718;p36"/>
            <p:cNvGrpSpPr/>
            <p:nvPr/>
          </p:nvGrpSpPr>
          <p:grpSpPr>
            <a:xfrm flipH="1">
              <a:off x="7817596" y="1601912"/>
              <a:ext cx="711879" cy="646553"/>
              <a:chOff x="4655150" y="4070850"/>
              <a:chExt cx="1063300" cy="965725"/>
            </a:xfrm>
          </p:grpSpPr>
          <p:sp>
            <p:nvSpPr>
              <p:cNvPr id="719" name="Google Shape;719;p36"/>
              <p:cNvSpPr/>
              <p:nvPr/>
            </p:nvSpPr>
            <p:spPr>
              <a:xfrm>
                <a:off x="4655150" y="4070850"/>
                <a:ext cx="106330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42532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42531" y="38628"/>
                    </a:lnTo>
                    <a:lnTo>
                      <a:pt x="42531" y="1"/>
                    </a:lnTo>
                    <a:close/>
                  </a:path>
                </a:pathLst>
              </a:custGeom>
              <a:solidFill>
                <a:srgbClr val="88691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6"/>
              <p:cNvSpPr/>
              <p:nvPr/>
            </p:nvSpPr>
            <p:spPr>
              <a:xfrm>
                <a:off x="4655150" y="4070850"/>
                <a:ext cx="757250" cy="965725"/>
              </a:xfrm>
              <a:custGeom>
                <a:avLst/>
                <a:gdLst/>
                <a:ahLst/>
                <a:cxnLst/>
                <a:rect l="l" t="t" r="r" b="b"/>
                <a:pathLst>
                  <a:path w="30290" h="38629" extrusionOk="0">
                    <a:moveTo>
                      <a:pt x="1" y="1"/>
                    </a:moveTo>
                    <a:lnTo>
                      <a:pt x="1" y="38628"/>
                    </a:lnTo>
                    <a:lnTo>
                      <a:pt x="30289" y="38628"/>
                    </a:lnTo>
                    <a:lnTo>
                      <a:pt x="30289" y="1"/>
                    </a:lnTo>
                    <a:close/>
                  </a:path>
                </a:pathLst>
              </a:custGeom>
              <a:solidFill>
                <a:srgbClr val="EDB61B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6"/>
              <p:cNvSpPr/>
              <p:nvPr/>
            </p:nvSpPr>
            <p:spPr>
              <a:xfrm>
                <a:off x="4947875" y="4070850"/>
                <a:ext cx="162625" cy="2694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10776" extrusionOk="0">
                    <a:moveTo>
                      <a:pt x="0" y="1"/>
                    </a:moveTo>
                    <a:lnTo>
                      <a:pt x="0" y="10775"/>
                    </a:lnTo>
                    <a:lnTo>
                      <a:pt x="6505" y="10775"/>
                    </a:lnTo>
                    <a:lnTo>
                      <a:pt x="6505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6"/>
              <p:cNvSpPr/>
              <p:nvPr/>
            </p:nvSpPr>
            <p:spPr>
              <a:xfrm>
                <a:off x="5152175" y="4419450"/>
                <a:ext cx="18850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3837" extrusionOk="0">
                    <a:moveTo>
                      <a:pt x="1" y="0"/>
                    </a:moveTo>
                    <a:lnTo>
                      <a:pt x="1" y="3836"/>
                    </a:lnTo>
                    <a:lnTo>
                      <a:pt x="7540" y="3836"/>
                    </a:lnTo>
                    <a:lnTo>
                      <a:pt x="7540" y="0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6"/>
              <p:cNvSpPr/>
              <p:nvPr/>
            </p:nvSpPr>
            <p:spPr>
              <a:xfrm>
                <a:off x="4697700" y="4304350"/>
                <a:ext cx="2226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6573" extrusionOk="0">
                    <a:moveTo>
                      <a:pt x="1134" y="1"/>
                    </a:moveTo>
                    <a:lnTo>
                      <a:pt x="0" y="4637"/>
                    </a:lnTo>
                    <a:lnTo>
                      <a:pt x="7772" y="6572"/>
                    </a:lnTo>
                    <a:lnTo>
                      <a:pt x="8907" y="1935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rgbClr val="000000">
                  <a:alpha val="23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4" name="Google Shape;724;p36"/>
            <p:cNvSpPr/>
            <p:nvPr/>
          </p:nvSpPr>
          <p:spPr>
            <a:xfrm>
              <a:off x="5580321" y="4184998"/>
              <a:ext cx="3056786" cy="17"/>
            </a:xfrm>
            <a:custGeom>
              <a:avLst/>
              <a:gdLst/>
              <a:ahLst/>
              <a:cxnLst/>
              <a:rect l="l" t="t" r="r" b="b"/>
              <a:pathLst>
                <a:path w="182631" h="1" fill="none" extrusionOk="0">
                  <a:moveTo>
                    <a:pt x="0" y="0"/>
                  </a:moveTo>
                  <a:lnTo>
                    <a:pt x="182631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60;p36"/>
          <p:cNvSpPr txBox="1">
            <a:spLocks/>
          </p:cNvSpPr>
          <p:nvPr/>
        </p:nvSpPr>
        <p:spPr>
          <a:xfrm>
            <a:off x="1766993" y="1660728"/>
            <a:ext cx="1822763" cy="571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tabLst/>
              <a:defRPr/>
            </a:pPr>
            <a:r>
              <a:rPr kumimoji="0" lang="es-ES" sz="52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Bahnschrift Condensed" pitchFamily="34" charset="0"/>
                <a:ea typeface="Bebas Neue"/>
                <a:cs typeface="Bebas Neue"/>
                <a:sym typeface="Bebas Neue"/>
              </a:rPr>
              <a:t>Fase II</a:t>
            </a:r>
            <a:endParaRPr kumimoji="0" lang="es-ES" sz="52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Bahnschrift Condensed" pitchFamily="34" charset="0"/>
              <a:ea typeface="Bebas Neue"/>
              <a:cs typeface="Bebas Neue"/>
              <a:sym typeface="Bebas Neue"/>
            </a:endParaRPr>
          </a:p>
        </p:txBody>
      </p:sp>
      <p:sp>
        <p:nvSpPr>
          <p:cNvPr id="69" name="Google Shape;661;p36"/>
          <p:cNvSpPr txBox="1">
            <a:spLocks/>
          </p:cNvSpPr>
          <p:nvPr/>
        </p:nvSpPr>
        <p:spPr>
          <a:xfrm>
            <a:off x="1798657" y="2386907"/>
            <a:ext cx="4117800" cy="317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tabLst/>
              <a:defRPr/>
            </a:pPr>
            <a:r>
              <a:rPr kumimoji="0" lang="es-VE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Logística</a:t>
            </a:r>
            <a:endParaRPr kumimoji="0" lang="es-VE" sz="14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" name="Google Shape;660;p36"/>
          <p:cNvSpPr txBox="1">
            <a:spLocks/>
          </p:cNvSpPr>
          <p:nvPr/>
        </p:nvSpPr>
        <p:spPr>
          <a:xfrm>
            <a:off x="1753197" y="2881110"/>
            <a:ext cx="1836559" cy="571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tabLst/>
              <a:defRPr/>
            </a:pPr>
            <a:r>
              <a:rPr kumimoji="0" lang="es-ES" sz="52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Bahnschrift Condensed" pitchFamily="34" charset="0"/>
                <a:ea typeface="Bebas Neue"/>
                <a:cs typeface="Bebas Neue"/>
                <a:sym typeface="Bebas Neue"/>
              </a:rPr>
              <a:t>Fase III</a:t>
            </a:r>
            <a:endParaRPr kumimoji="0" lang="es-ES" sz="52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Bahnschrift Condensed" pitchFamily="34" charset="0"/>
              <a:ea typeface="Bebas Neue"/>
              <a:cs typeface="Bebas Neue"/>
              <a:sym typeface="Bebas Neue"/>
            </a:endParaRPr>
          </a:p>
        </p:txBody>
      </p:sp>
      <p:sp>
        <p:nvSpPr>
          <p:cNvPr id="71" name="Google Shape;661;p36"/>
          <p:cNvSpPr txBox="1">
            <a:spLocks/>
          </p:cNvSpPr>
          <p:nvPr/>
        </p:nvSpPr>
        <p:spPr>
          <a:xfrm>
            <a:off x="1770758" y="3729798"/>
            <a:ext cx="3071834" cy="317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tabLst/>
              <a:defRPr/>
            </a:pPr>
            <a:r>
              <a:rPr lang="es-VE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Torre de Control (estadísticas y seguimiento en tiempo real)</a:t>
            </a:r>
            <a:endParaRPr kumimoji="0" lang="es-VE" sz="14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5" name="74 Conector recto"/>
          <p:cNvCxnSpPr/>
          <p:nvPr/>
        </p:nvCxnSpPr>
        <p:spPr>
          <a:xfrm rot="5400000">
            <a:off x="99125" y="2320923"/>
            <a:ext cx="3214710" cy="1588"/>
          </a:xfrm>
          <a:prstGeom prst="line">
            <a:avLst/>
          </a:prstGeom>
          <a:ln w="412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Google Shape;205;p33"/>
          <p:cNvSpPr txBox="1">
            <a:spLocks/>
          </p:cNvSpPr>
          <p:nvPr/>
        </p:nvSpPr>
        <p:spPr>
          <a:xfrm>
            <a:off x="3589756" y="714360"/>
            <a:ext cx="4018800" cy="1562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tabLst/>
              <a:defRPr/>
            </a:pPr>
            <a:r>
              <a:rPr kumimoji="0" lang="es-ES" sz="52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Bahnschrift SemiBold Condensed" pitchFamily="34" charset="0"/>
                <a:ea typeface="Bebas Neue"/>
                <a:cs typeface="Bebas Neue"/>
                <a:sym typeface="Bebas Neue"/>
              </a:rPr>
              <a:t>Etapas</a:t>
            </a:r>
            <a:r>
              <a:rPr kumimoji="0" lang="es-ES" sz="5200" b="0" i="0" u="none" strike="noStrike" kern="0" cap="none" spc="0" normalizeH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Bahnschrift SemiBold Condensed" pitchFamily="34" charset="0"/>
                <a:ea typeface="Bebas Neue"/>
                <a:cs typeface="Bebas Neue"/>
                <a:sym typeface="Bebas Neue"/>
              </a:rPr>
              <a:t> de Desarrollo</a:t>
            </a:r>
            <a:endParaRPr kumimoji="0" lang="es-ES" sz="52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Bahnschrift SemiBold Condensed" pitchFamily="34" charset="0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4"/>
          <p:cNvSpPr txBox="1">
            <a:spLocks noGrp="1"/>
          </p:cNvSpPr>
          <p:nvPr>
            <p:ph type="title"/>
          </p:nvPr>
        </p:nvSpPr>
        <p:spPr>
          <a:xfrm>
            <a:off x="1157087" y="632908"/>
            <a:ext cx="3355279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ESTADOS DE UN PEDIDO</a:t>
            </a:r>
            <a:endParaRPr/>
          </a:p>
        </p:txBody>
      </p:sp>
      <p:cxnSp>
        <p:nvCxnSpPr>
          <p:cNvPr id="471" name="Google Shape;471;p34"/>
          <p:cNvCxnSpPr/>
          <p:nvPr/>
        </p:nvCxnSpPr>
        <p:spPr>
          <a:xfrm>
            <a:off x="1138789" y="571486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9418;p76"/>
          <p:cNvSpPr/>
          <p:nvPr/>
        </p:nvSpPr>
        <p:spPr>
          <a:xfrm>
            <a:off x="481054" y="1839078"/>
            <a:ext cx="1180658" cy="577922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43" y="26923"/>
                </a:lnTo>
                <a:lnTo>
                  <a:pt x="65725" y="13477"/>
                </a:lnTo>
                <a:lnTo>
                  <a:pt x="54943" y="0"/>
                </a:lnTo>
                <a:close/>
              </a:path>
            </a:pathLst>
          </a:custGeom>
          <a:solidFill>
            <a:srgbClr val="FF990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dirty="0" smtClean="0">
                <a:solidFill>
                  <a:schemeClr val="bg1"/>
                </a:solidFill>
              </a:rPr>
              <a:t>Nuevo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8" name="Google Shape;9419;p76"/>
          <p:cNvSpPr/>
          <p:nvPr/>
        </p:nvSpPr>
        <p:spPr>
          <a:xfrm>
            <a:off x="1489335" y="1838770"/>
            <a:ext cx="1181973" cy="577593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3399FF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smtClean="0">
                <a:solidFill>
                  <a:schemeClr val="bg1"/>
                </a:solidFill>
              </a:rPr>
              <a:t>Aprobado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19" name="Google Shape;9420;p76"/>
          <p:cNvSpPr/>
          <p:nvPr/>
        </p:nvSpPr>
        <p:spPr>
          <a:xfrm>
            <a:off x="2499852" y="1838770"/>
            <a:ext cx="1181973" cy="577593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7DCA56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err="1" smtClean="0">
                <a:solidFill>
                  <a:schemeClr val="bg1"/>
                </a:solidFill>
              </a:rPr>
              <a:t>Picking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20" name="Google Shape;9421;p76"/>
          <p:cNvSpPr/>
          <p:nvPr/>
        </p:nvSpPr>
        <p:spPr>
          <a:xfrm>
            <a:off x="4519324" y="1838770"/>
            <a:ext cx="1181973" cy="577593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FFC00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smtClean="0">
                <a:solidFill>
                  <a:schemeClr val="bg1"/>
                </a:solidFill>
              </a:rPr>
              <a:t>Por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smtClean="0">
                <a:solidFill>
                  <a:schemeClr val="bg1"/>
                </a:solidFill>
              </a:rPr>
              <a:t>Facturar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21" name="Google Shape;9422;p76"/>
          <p:cNvSpPr/>
          <p:nvPr/>
        </p:nvSpPr>
        <p:spPr>
          <a:xfrm>
            <a:off x="3511191" y="1838770"/>
            <a:ext cx="1181417" cy="577593"/>
          </a:xfrm>
          <a:custGeom>
            <a:avLst/>
            <a:gdLst/>
            <a:ahLst/>
            <a:cxnLst/>
            <a:rect l="l" t="t" r="r" b="b"/>
            <a:pathLst>
              <a:path w="65726" h="26923" extrusionOk="0">
                <a:moveTo>
                  <a:pt x="1" y="0"/>
                </a:moveTo>
                <a:lnTo>
                  <a:pt x="10751" y="13477"/>
                </a:lnTo>
                <a:lnTo>
                  <a:pt x="1" y="26923"/>
                </a:lnTo>
                <a:lnTo>
                  <a:pt x="54944" y="26923"/>
                </a:lnTo>
                <a:lnTo>
                  <a:pt x="65726" y="13477"/>
                </a:lnTo>
                <a:lnTo>
                  <a:pt x="54944" y="0"/>
                </a:lnTo>
                <a:close/>
              </a:path>
            </a:pathLst>
          </a:custGeom>
          <a:solidFill>
            <a:srgbClr val="CC66FF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err="1" smtClean="0">
                <a:solidFill>
                  <a:schemeClr val="bg1"/>
                </a:solidFill>
              </a:rPr>
              <a:t>Packing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22" name="Google Shape;9421;p76"/>
          <p:cNvSpPr/>
          <p:nvPr/>
        </p:nvSpPr>
        <p:spPr>
          <a:xfrm>
            <a:off x="5535939" y="1839078"/>
            <a:ext cx="1181973" cy="577593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5C7398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smtClean="0">
                <a:solidFill>
                  <a:schemeClr val="bg1"/>
                </a:solidFill>
              </a:rPr>
              <a:t>Por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smtClean="0">
                <a:solidFill>
                  <a:schemeClr val="bg1"/>
                </a:solidFill>
              </a:rPr>
              <a:t>Despachar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23" name="Google Shape;9421;p76"/>
          <p:cNvSpPr/>
          <p:nvPr/>
        </p:nvSpPr>
        <p:spPr>
          <a:xfrm>
            <a:off x="6549355" y="1839078"/>
            <a:ext cx="1181973" cy="577593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66CC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smtClean="0">
                <a:solidFill>
                  <a:schemeClr val="bg1"/>
                </a:solidFill>
              </a:rPr>
              <a:t>En Camino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24" name="Google Shape;9421;p76"/>
          <p:cNvSpPr/>
          <p:nvPr/>
        </p:nvSpPr>
        <p:spPr>
          <a:xfrm>
            <a:off x="7557837" y="1839078"/>
            <a:ext cx="1181973" cy="577593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00990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smtClean="0">
                <a:solidFill>
                  <a:schemeClr val="bg1"/>
                </a:solidFill>
              </a:rPr>
              <a:t>Entregado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31" name="Google Shape;9419;p76"/>
          <p:cNvSpPr/>
          <p:nvPr/>
        </p:nvSpPr>
        <p:spPr>
          <a:xfrm>
            <a:off x="1489335" y="2456756"/>
            <a:ext cx="1181973" cy="577593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C0000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smtClean="0">
                <a:solidFill>
                  <a:schemeClr val="bg1"/>
                </a:solidFill>
              </a:rPr>
              <a:t>Retenido</a:t>
            </a:r>
            <a:endParaRPr sz="1200" b="1">
              <a:solidFill>
                <a:schemeClr val="bg1"/>
              </a:solidFill>
            </a:endParaRPr>
          </a:p>
        </p:txBody>
      </p:sp>
      <p:sp>
        <p:nvSpPr>
          <p:cNvPr id="32" name="Google Shape;9419;p76"/>
          <p:cNvSpPr/>
          <p:nvPr/>
        </p:nvSpPr>
        <p:spPr>
          <a:xfrm>
            <a:off x="1489335" y="3074107"/>
            <a:ext cx="1181973" cy="577593"/>
          </a:xfrm>
          <a:custGeom>
            <a:avLst/>
            <a:gdLst/>
            <a:ahLst/>
            <a:cxnLst/>
            <a:rect l="l" t="t" r="r" b="b"/>
            <a:pathLst>
              <a:path w="65757" h="26923" extrusionOk="0">
                <a:moveTo>
                  <a:pt x="0" y="0"/>
                </a:moveTo>
                <a:lnTo>
                  <a:pt x="10782" y="13477"/>
                </a:lnTo>
                <a:lnTo>
                  <a:pt x="0" y="26923"/>
                </a:lnTo>
                <a:lnTo>
                  <a:pt x="54975" y="26923"/>
                </a:lnTo>
                <a:lnTo>
                  <a:pt x="65757" y="13477"/>
                </a:lnTo>
                <a:lnTo>
                  <a:pt x="54975" y="0"/>
                </a:lnTo>
                <a:close/>
              </a:path>
            </a:pathLst>
          </a:custGeom>
          <a:solidFill>
            <a:srgbClr val="C0000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VE" sz="1200" b="1" dirty="0" smtClean="0">
                <a:solidFill>
                  <a:schemeClr val="bg1"/>
                </a:solidFill>
              </a:rPr>
              <a:t>Anulado</a:t>
            </a:r>
            <a:endParaRPr sz="1200" b="1">
              <a:solidFill>
                <a:schemeClr val="bg1"/>
              </a:solidFill>
            </a:endParaRPr>
          </a:p>
        </p:txBody>
      </p:sp>
      <p:grpSp>
        <p:nvGrpSpPr>
          <p:cNvPr id="14" name="Google Shape;752;p38"/>
          <p:cNvGrpSpPr/>
          <p:nvPr/>
        </p:nvGrpSpPr>
        <p:grpSpPr>
          <a:xfrm>
            <a:off x="6215270" y="2800652"/>
            <a:ext cx="1820813" cy="1652078"/>
            <a:chOff x="4775634" y="1160952"/>
            <a:chExt cx="3779091" cy="3363423"/>
          </a:xfrm>
        </p:grpSpPr>
        <p:cxnSp>
          <p:nvCxnSpPr>
            <p:cNvPr id="15" name="Google Shape;753;p38"/>
            <p:cNvCxnSpPr/>
            <p:nvPr/>
          </p:nvCxnSpPr>
          <p:spPr>
            <a:xfrm flipH="1">
              <a:off x="5753025" y="3776775"/>
              <a:ext cx="2801700" cy="747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" name="Google Shape;754;p38"/>
            <p:cNvGrpSpPr/>
            <p:nvPr/>
          </p:nvGrpSpPr>
          <p:grpSpPr>
            <a:xfrm>
              <a:off x="4775635" y="1160952"/>
              <a:ext cx="3525619" cy="3245276"/>
              <a:chOff x="4690875" y="694600"/>
              <a:chExt cx="4247225" cy="3909500"/>
            </a:xfrm>
          </p:grpSpPr>
          <p:sp>
            <p:nvSpPr>
              <p:cNvPr id="25" name="Google Shape;755;p38"/>
              <p:cNvSpPr/>
              <p:nvPr/>
            </p:nvSpPr>
            <p:spPr>
              <a:xfrm>
                <a:off x="7117600" y="1130400"/>
                <a:ext cx="1077450" cy="1808350"/>
              </a:xfrm>
              <a:custGeom>
                <a:avLst/>
                <a:gdLst/>
                <a:ahLst/>
                <a:cxnLst/>
                <a:rect l="l" t="t" r="r" b="b"/>
                <a:pathLst>
                  <a:path w="43098" h="72334" extrusionOk="0">
                    <a:moveTo>
                      <a:pt x="24991" y="1"/>
                    </a:moveTo>
                    <a:cubicBezTo>
                      <a:pt x="24864" y="1"/>
                      <a:pt x="24739" y="5"/>
                      <a:pt x="24618" y="15"/>
                    </a:cubicBezTo>
                    <a:cubicBezTo>
                      <a:pt x="24551" y="48"/>
                      <a:pt x="24451" y="48"/>
                      <a:pt x="24351" y="82"/>
                    </a:cubicBezTo>
                    <a:cubicBezTo>
                      <a:pt x="19981" y="2083"/>
                      <a:pt x="8740" y="40644"/>
                      <a:pt x="3203" y="60592"/>
                    </a:cubicBezTo>
                    <a:cubicBezTo>
                      <a:pt x="1235" y="67597"/>
                      <a:pt x="0" y="72333"/>
                      <a:pt x="0" y="72333"/>
                    </a:cubicBezTo>
                    <a:lnTo>
                      <a:pt x="2736" y="71833"/>
                    </a:lnTo>
                    <a:cubicBezTo>
                      <a:pt x="2736" y="71833"/>
                      <a:pt x="4003" y="67530"/>
                      <a:pt x="5905" y="61059"/>
                    </a:cubicBezTo>
                    <a:cubicBezTo>
                      <a:pt x="11609" y="41878"/>
                      <a:pt x="23250" y="3751"/>
                      <a:pt x="25852" y="2617"/>
                    </a:cubicBezTo>
                    <a:cubicBezTo>
                      <a:pt x="26098" y="2512"/>
                      <a:pt x="26382" y="2463"/>
                      <a:pt x="26700" y="2463"/>
                    </a:cubicBezTo>
                    <a:cubicBezTo>
                      <a:pt x="30007" y="2463"/>
                      <a:pt x="36865" y="7773"/>
                      <a:pt x="39695" y="10055"/>
                    </a:cubicBezTo>
                    <a:cubicBezTo>
                      <a:pt x="40496" y="10722"/>
                      <a:pt x="40963" y="11723"/>
                      <a:pt x="40963" y="12757"/>
                    </a:cubicBezTo>
                    <a:lnTo>
                      <a:pt x="40963" y="66362"/>
                    </a:lnTo>
                    <a:lnTo>
                      <a:pt x="43098" y="66629"/>
                    </a:lnTo>
                    <a:lnTo>
                      <a:pt x="43098" y="10989"/>
                    </a:lnTo>
                    <a:cubicBezTo>
                      <a:pt x="43098" y="10956"/>
                      <a:pt x="43064" y="10923"/>
                      <a:pt x="43064" y="10889"/>
                    </a:cubicBezTo>
                    <a:cubicBezTo>
                      <a:pt x="43031" y="10389"/>
                      <a:pt x="42798" y="9889"/>
                      <a:pt x="42364" y="9588"/>
                    </a:cubicBezTo>
                    <a:lnTo>
                      <a:pt x="41764" y="9088"/>
                    </a:lnTo>
                    <a:cubicBezTo>
                      <a:pt x="41330" y="8754"/>
                      <a:pt x="40830" y="8387"/>
                      <a:pt x="40162" y="7887"/>
                    </a:cubicBezTo>
                    <a:cubicBezTo>
                      <a:pt x="39495" y="7387"/>
                      <a:pt x="38761" y="6820"/>
                      <a:pt x="37927" y="6219"/>
                    </a:cubicBezTo>
                    <a:lnTo>
                      <a:pt x="37060" y="5619"/>
                    </a:lnTo>
                    <a:cubicBezTo>
                      <a:pt x="36293" y="5085"/>
                      <a:pt x="35492" y="4551"/>
                      <a:pt x="34658" y="4018"/>
                    </a:cubicBezTo>
                    <a:cubicBezTo>
                      <a:pt x="34191" y="3751"/>
                      <a:pt x="33758" y="3484"/>
                      <a:pt x="33291" y="3184"/>
                    </a:cubicBezTo>
                    <a:cubicBezTo>
                      <a:pt x="32424" y="2683"/>
                      <a:pt x="31556" y="2216"/>
                      <a:pt x="30722" y="1783"/>
                    </a:cubicBezTo>
                    <a:cubicBezTo>
                      <a:pt x="30222" y="1516"/>
                      <a:pt x="29722" y="1282"/>
                      <a:pt x="29221" y="1082"/>
                    </a:cubicBezTo>
                    <a:cubicBezTo>
                      <a:pt x="27653" y="419"/>
                      <a:pt x="26193" y="1"/>
                      <a:pt x="24991" y="1"/>
                    </a:cubicBezTo>
                    <a:close/>
                  </a:path>
                </a:pathLst>
              </a:custGeom>
              <a:solidFill>
                <a:srgbClr val="92E3A9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756;p38"/>
              <p:cNvSpPr/>
              <p:nvPr/>
            </p:nvSpPr>
            <p:spPr>
              <a:xfrm>
                <a:off x="7713850" y="1046925"/>
                <a:ext cx="558775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351" h="5089" extrusionOk="0">
                    <a:moveTo>
                      <a:pt x="21296" y="0"/>
                    </a:moveTo>
                    <a:cubicBezTo>
                      <a:pt x="21236" y="0"/>
                      <a:pt x="21176" y="6"/>
                      <a:pt x="21116" y="18"/>
                    </a:cubicBezTo>
                    <a:lnTo>
                      <a:pt x="868" y="3287"/>
                    </a:lnTo>
                    <a:cubicBezTo>
                      <a:pt x="735" y="3320"/>
                      <a:pt x="601" y="3354"/>
                      <a:pt x="501" y="3421"/>
                    </a:cubicBezTo>
                    <a:cubicBezTo>
                      <a:pt x="168" y="3587"/>
                      <a:pt x="1" y="3954"/>
                      <a:pt x="67" y="4355"/>
                    </a:cubicBezTo>
                    <a:cubicBezTo>
                      <a:pt x="168" y="4788"/>
                      <a:pt x="568" y="5088"/>
                      <a:pt x="1035" y="5088"/>
                    </a:cubicBezTo>
                    <a:lnTo>
                      <a:pt x="1235" y="5088"/>
                    </a:lnTo>
                    <a:lnTo>
                      <a:pt x="5405" y="4421"/>
                    </a:lnTo>
                    <a:lnTo>
                      <a:pt x="21483" y="1819"/>
                    </a:lnTo>
                    <a:cubicBezTo>
                      <a:pt x="22016" y="1753"/>
                      <a:pt x="22350" y="1286"/>
                      <a:pt x="22283" y="752"/>
                    </a:cubicBezTo>
                    <a:cubicBezTo>
                      <a:pt x="22166" y="312"/>
                      <a:pt x="21738" y="0"/>
                      <a:pt x="21296" y="0"/>
                    </a:cubicBezTo>
                    <a:close/>
                  </a:path>
                </a:pathLst>
              </a:custGeom>
              <a:solidFill>
                <a:srgbClr val="92E3A9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757;p38"/>
              <p:cNvSpPr/>
              <p:nvPr/>
            </p:nvSpPr>
            <p:spPr>
              <a:xfrm>
                <a:off x="7872300" y="1088625"/>
                <a:ext cx="537075" cy="129725"/>
              </a:xfrm>
              <a:custGeom>
                <a:avLst/>
                <a:gdLst/>
                <a:ahLst/>
                <a:cxnLst/>
                <a:rect l="l" t="t" r="r" b="b"/>
                <a:pathLst>
                  <a:path w="21483" h="5189" extrusionOk="0">
                    <a:moveTo>
                      <a:pt x="20460" y="0"/>
                    </a:moveTo>
                    <a:cubicBezTo>
                      <a:pt x="20401" y="0"/>
                      <a:pt x="20341" y="6"/>
                      <a:pt x="20282" y="18"/>
                    </a:cubicBezTo>
                    <a:lnTo>
                      <a:pt x="835" y="3354"/>
                    </a:lnTo>
                    <a:cubicBezTo>
                      <a:pt x="734" y="3387"/>
                      <a:pt x="668" y="3420"/>
                      <a:pt x="568" y="3454"/>
                    </a:cubicBezTo>
                    <a:cubicBezTo>
                      <a:pt x="201" y="3621"/>
                      <a:pt x="1" y="4021"/>
                      <a:pt x="67" y="4454"/>
                    </a:cubicBezTo>
                    <a:cubicBezTo>
                      <a:pt x="167" y="4888"/>
                      <a:pt x="534" y="5188"/>
                      <a:pt x="1001" y="5188"/>
                    </a:cubicBezTo>
                    <a:lnTo>
                      <a:pt x="1168" y="5188"/>
                    </a:lnTo>
                    <a:lnTo>
                      <a:pt x="3103" y="4855"/>
                    </a:lnTo>
                    <a:lnTo>
                      <a:pt x="20615" y="1853"/>
                    </a:lnTo>
                    <a:cubicBezTo>
                      <a:pt x="21149" y="1753"/>
                      <a:pt x="21483" y="1286"/>
                      <a:pt x="21416" y="785"/>
                    </a:cubicBezTo>
                    <a:cubicBezTo>
                      <a:pt x="21298" y="315"/>
                      <a:pt x="20896" y="0"/>
                      <a:pt x="20460" y="0"/>
                    </a:cubicBezTo>
                    <a:close/>
                  </a:path>
                </a:pathLst>
              </a:custGeom>
              <a:solidFill>
                <a:srgbClr val="92E3A9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758;p38"/>
              <p:cNvSpPr/>
              <p:nvPr/>
            </p:nvSpPr>
            <p:spPr>
              <a:xfrm>
                <a:off x="7964025" y="1138900"/>
                <a:ext cx="549600" cy="141150"/>
              </a:xfrm>
              <a:custGeom>
                <a:avLst/>
                <a:gdLst/>
                <a:ahLst/>
                <a:cxnLst/>
                <a:rect l="l" t="t" r="r" b="b"/>
                <a:pathLst>
                  <a:path w="21984" h="5646" extrusionOk="0">
                    <a:moveTo>
                      <a:pt x="20874" y="1"/>
                    </a:moveTo>
                    <a:cubicBezTo>
                      <a:pt x="20833" y="1"/>
                      <a:pt x="20791" y="3"/>
                      <a:pt x="20749" y="8"/>
                    </a:cubicBezTo>
                    <a:lnTo>
                      <a:pt x="868" y="3644"/>
                    </a:lnTo>
                    <a:lnTo>
                      <a:pt x="835" y="3644"/>
                    </a:lnTo>
                    <a:cubicBezTo>
                      <a:pt x="301" y="3778"/>
                      <a:pt x="1" y="4278"/>
                      <a:pt x="101" y="4812"/>
                    </a:cubicBezTo>
                    <a:cubicBezTo>
                      <a:pt x="168" y="5279"/>
                      <a:pt x="568" y="5646"/>
                      <a:pt x="1068" y="5646"/>
                    </a:cubicBezTo>
                    <a:lnTo>
                      <a:pt x="1235" y="5646"/>
                    </a:lnTo>
                    <a:lnTo>
                      <a:pt x="3237" y="5279"/>
                    </a:lnTo>
                    <a:lnTo>
                      <a:pt x="21083" y="2010"/>
                    </a:lnTo>
                    <a:cubicBezTo>
                      <a:pt x="21616" y="1910"/>
                      <a:pt x="21983" y="1376"/>
                      <a:pt x="21883" y="842"/>
                    </a:cubicBezTo>
                    <a:cubicBezTo>
                      <a:pt x="21791" y="351"/>
                      <a:pt x="21359" y="1"/>
                      <a:pt x="20874" y="1"/>
                    </a:cubicBezTo>
                    <a:close/>
                  </a:path>
                </a:pathLst>
              </a:custGeom>
              <a:solidFill>
                <a:srgbClr val="92E3A9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759;p38"/>
              <p:cNvSpPr/>
              <p:nvPr/>
            </p:nvSpPr>
            <p:spPr>
              <a:xfrm>
                <a:off x="8039925" y="1193250"/>
                <a:ext cx="579550" cy="141850"/>
              </a:xfrm>
              <a:custGeom>
                <a:avLst/>
                <a:gdLst/>
                <a:ahLst/>
                <a:cxnLst/>
                <a:rect l="l" t="t" r="r" b="b"/>
                <a:pathLst>
                  <a:path w="23182" h="5674" extrusionOk="0">
                    <a:moveTo>
                      <a:pt x="21807" y="0"/>
                    </a:moveTo>
                    <a:cubicBezTo>
                      <a:pt x="21716" y="0"/>
                      <a:pt x="21618" y="12"/>
                      <a:pt x="21516" y="36"/>
                    </a:cubicBezTo>
                    <a:lnTo>
                      <a:pt x="1201" y="3672"/>
                    </a:lnTo>
                    <a:cubicBezTo>
                      <a:pt x="1135" y="3672"/>
                      <a:pt x="1101" y="3672"/>
                      <a:pt x="1068" y="3705"/>
                    </a:cubicBezTo>
                    <a:cubicBezTo>
                      <a:pt x="0" y="4039"/>
                      <a:pt x="234" y="5640"/>
                      <a:pt x="1368" y="5673"/>
                    </a:cubicBezTo>
                    <a:lnTo>
                      <a:pt x="1535" y="5673"/>
                    </a:lnTo>
                    <a:lnTo>
                      <a:pt x="3303" y="5340"/>
                    </a:lnTo>
                    <a:lnTo>
                      <a:pt x="21883" y="2004"/>
                    </a:lnTo>
                    <a:cubicBezTo>
                      <a:pt x="23181" y="1819"/>
                      <a:pt x="22961" y="0"/>
                      <a:pt x="21807" y="0"/>
                    </a:cubicBezTo>
                    <a:close/>
                  </a:path>
                </a:pathLst>
              </a:custGeom>
              <a:solidFill>
                <a:srgbClr val="92E3A9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760;p38"/>
              <p:cNvSpPr/>
              <p:nvPr/>
            </p:nvSpPr>
            <p:spPr>
              <a:xfrm>
                <a:off x="8137500" y="1263850"/>
                <a:ext cx="573750" cy="142125"/>
              </a:xfrm>
              <a:custGeom>
                <a:avLst/>
                <a:gdLst/>
                <a:ahLst/>
                <a:cxnLst/>
                <a:rect l="l" t="t" r="r" b="b"/>
                <a:pathLst>
                  <a:path w="22950" h="5685" extrusionOk="0">
                    <a:moveTo>
                      <a:pt x="21709" y="1"/>
                    </a:moveTo>
                    <a:cubicBezTo>
                      <a:pt x="21656" y="1"/>
                      <a:pt x="21603" y="5"/>
                      <a:pt x="21549" y="14"/>
                    </a:cubicBezTo>
                    <a:lnTo>
                      <a:pt x="1201" y="3683"/>
                    </a:lnTo>
                    <a:cubicBezTo>
                      <a:pt x="1134" y="3683"/>
                      <a:pt x="1068" y="3717"/>
                      <a:pt x="1001" y="3750"/>
                    </a:cubicBezTo>
                    <a:cubicBezTo>
                      <a:pt x="0" y="4150"/>
                      <a:pt x="300" y="5651"/>
                      <a:pt x="1401" y="5685"/>
                    </a:cubicBezTo>
                    <a:lnTo>
                      <a:pt x="1568" y="5685"/>
                    </a:lnTo>
                    <a:lnTo>
                      <a:pt x="2302" y="5551"/>
                    </a:lnTo>
                    <a:lnTo>
                      <a:pt x="21882" y="2015"/>
                    </a:lnTo>
                    <a:cubicBezTo>
                      <a:pt x="22049" y="1982"/>
                      <a:pt x="22216" y="1915"/>
                      <a:pt x="22349" y="1815"/>
                    </a:cubicBezTo>
                    <a:cubicBezTo>
                      <a:pt x="22950" y="1315"/>
                      <a:pt x="22816" y="381"/>
                      <a:pt x="22116" y="81"/>
                    </a:cubicBezTo>
                    <a:cubicBezTo>
                      <a:pt x="21994" y="32"/>
                      <a:pt x="21854" y="1"/>
                      <a:pt x="21709" y="1"/>
                    </a:cubicBezTo>
                    <a:close/>
                  </a:path>
                </a:pathLst>
              </a:custGeom>
              <a:solidFill>
                <a:srgbClr val="92E3A9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761;p38"/>
              <p:cNvSpPr/>
              <p:nvPr/>
            </p:nvSpPr>
            <p:spPr>
              <a:xfrm>
                <a:off x="7197650" y="1047475"/>
                <a:ext cx="1497775" cy="1619400"/>
              </a:xfrm>
              <a:custGeom>
                <a:avLst/>
                <a:gdLst/>
                <a:ahLst/>
                <a:cxnLst/>
                <a:rect l="l" t="t" r="r" b="b"/>
                <a:pathLst>
                  <a:path w="59911" h="64776" extrusionOk="0">
                    <a:moveTo>
                      <a:pt x="41999" y="0"/>
                    </a:moveTo>
                    <a:cubicBezTo>
                      <a:pt x="41922" y="0"/>
                      <a:pt x="41843" y="10"/>
                      <a:pt x="41764" y="29"/>
                    </a:cubicBezTo>
                    <a:lnTo>
                      <a:pt x="21516" y="3265"/>
                    </a:lnTo>
                    <a:cubicBezTo>
                      <a:pt x="21383" y="3298"/>
                      <a:pt x="21283" y="3332"/>
                      <a:pt x="21149" y="3399"/>
                    </a:cubicBezTo>
                    <a:cubicBezTo>
                      <a:pt x="16779" y="5400"/>
                      <a:pt x="5538" y="43961"/>
                      <a:pt x="1" y="63909"/>
                    </a:cubicBezTo>
                    <a:lnTo>
                      <a:pt x="334" y="64776"/>
                    </a:lnTo>
                    <a:lnTo>
                      <a:pt x="2703" y="64376"/>
                    </a:lnTo>
                    <a:cubicBezTo>
                      <a:pt x="8407" y="45195"/>
                      <a:pt x="20048" y="7068"/>
                      <a:pt x="22650" y="5934"/>
                    </a:cubicBezTo>
                    <a:cubicBezTo>
                      <a:pt x="22896" y="5829"/>
                      <a:pt x="23180" y="5780"/>
                      <a:pt x="23498" y="5780"/>
                    </a:cubicBezTo>
                    <a:cubicBezTo>
                      <a:pt x="26805" y="5780"/>
                      <a:pt x="33663" y="11090"/>
                      <a:pt x="36493" y="13372"/>
                    </a:cubicBezTo>
                    <a:cubicBezTo>
                      <a:pt x="37294" y="14039"/>
                      <a:pt x="37761" y="15040"/>
                      <a:pt x="37761" y="16074"/>
                    </a:cubicBezTo>
                    <a:lnTo>
                      <a:pt x="37761" y="46896"/>
                    </a:lnTo>
                    <a:lnTo>
                      <a:pt x="39896" y="43928"/>
                    </a:lnTo>
                    <a:lnTo>
                      <a:pt x="39896" y="14306"/>
                    </a:lnTo>
                    <a:cubicBezTo>
                      <a:pt x="39896" y="14273"/>
                      <a:pt x="39896" y="14240"/>
                      <a:pt x="39896" y="14206"/>
                    </a:cubicBezTo>
                    <a:lnTo>
                      <a:pt x="59476" y="10670"/>
                    </a:lnTo>
                    <a:cubicBezTo>
                      <a:pt x="59643" y="10637"/>
                      <a:pt x="59777" y="10604"/>
                      <a:pt x="59910" y="10504"/>
                    </a:cubicBezTo>
                    <a:cubicBezTo>
                      <a:pt x="59843" y="9970"/>
                      <a:pt x="59777" y="9369"/>
                      <a:pt x="59677" y="8802"/>
                    </a:cubicBezTo>
                    <a:cubicBezTo>
                      <a:pt x="59571" y="8739"/>
                      <a:pt x="59452" y="8716"/>
                      <a:pt x="59328" y="8716"/>
                    </a:cubicBezTo>
                    <a:cubicBezTo>
                      <a:pt x="59256" y="8716"/>
                      <a:pt x="59183" y="8723"/>
                      <a:pt x="59110" y="8736"/>
                    </a:cubicBezTo>
                    <a:lnTo>
                      <a:pt x="38762" y="12372"/>
                    </a:lnTo>
                    <a:cubicBezTo>
                      <a:pt x="38695" y="12372"/>
                      <a:pt x="38628" y="12405"/>
                      <a:pt x="38562" y="12438"/>
                    </a:cubicBezTo>
                    <a:cubicBezTo>
                      <a:pt x="38128" y="12105"/>
                      <a:pt x="37594" y="11671"/>
                      <a:pt x="36960" y="11204"/>
                    </a:cubicBezTo>
                    <a:lnTo>
                      <a:pt x="55540" y="7868"/>
                    </a:lnTo>
                    <a:cubicBezTo>
                      <a:pt x="56848" y="7713"/>
                      <a:pt x="56615" y="5871"/>
                      <a:pt x="55466" y="5871"/>
                    </a:cubicBezTo>
                    <a:cubicBezTo>
                      <a:pt x="55384" y="5871"/>
                      <a:pt x="55298" y="5880"/>
                      <a:pt x="55207" y="5900"/>
                    </a:cubicBezTo>
                    <a:lnTo>
                      <a:pt x="34859" y="9536"/>
                    </a:lnTo>
                    <a:cubicBezTo>
                      <a:pt x="34826" y="9536"/>
                      <a:pt x="34759" y="9570"/>
                      <a:pt x="34725" y="9570"/>
                    </a:cubicBezTo>
                    <a:lnTo>
                      <a:pt x="33858" y="8969"/>
                    </a:lnTo>
                    <a:lnTo>
                      <a:pt x="51704" y="5700"/>
                    </a:lnTo>
                    <a:cubicBezTo>
                      <a:pt x="52238" y="5600"/>
                      <a:pt x="52605" y="5066"/>
                      <a:pt x="52505" y="4533"/>
                    </a:cubicBezTo>
                    <a:cubicBezTo>
                      <a:pt x="52416" y="4058"/>
                      <a:pt x="52011" y="3716"/>
                      <a:pt x="51547" y="3716"/>
                    </a:cubicBezTo>
                    <a:cubicBezTo>
                      <a:pt x="51489" y="3716"/>
                      <a:pt x="51430" y="3721"/>
                      <a:pt x="51371" y="3732"/>
                    </a:cubicBezTo>
                    <a:lnTo>
                      <a:pt x="31490" y="7368"/>
                    </a:lnTo>
                    <a:lnTo>
                      <a:pt x="31456" y="7368"/>
                    </a:lnTo>
                    <a:cubicBezTo>
                      <a:pt x="30989" y="7068"/>
                      <a:pt x="30556" y="6801"/>
                      <a:pt x="30089" y="6534"/>
                    </a:cubicBezTo>
                    <a:lnTo>
                      <a:pt x="47601" y="3499"/>
                    </a:lnTo>
                    <a:cubicBezTo>
                      <a:pt x="48102" y="3432"/>
                      <a:pt x="48469" y="2932"/>
                      <a:pt x="48369" y="2431"/>
                    </a:cubicBezTo>
                    <a:cubicBezTo>
                      <a:pt x="48280" y="1961"/>
                      <a:pt x="47882" y="1646"/>
                      <a:pt x="47446" y="1646"/>
                    </a:cubicBezTo>
                    <a:cubicBezTo>
                      <a:pt x="47387" y="1646"/>
                      <a:pt x="47327" y="1652"/>
                      <a:pt x="47268" y="1664"/>
                    </a:cubicBezTo>
                    <a:lnTo>
                      <a:pt x="27821" y="5000"/>
                    </a:lnTo>
                    <a:cubicBezTo>
                      <a:pt x="27720" y="5033"/>
                      <a:pt x="27620" y="5066"/>
                      <a:pt x="27554" y="5100"/>
                    </a:cubicBezTo>
                    <a:cubicBezTo>
                      <a:pt x="27020" y="4833"/>
                      <a:pt x="26520" y="4599"/>
                      <a:pt x="26019" y="4399"/>
                    </a:cubicBezTo>
                    <a:lnTo>
                      <a:pt x="42131" y="1797"/>
                    </a:lnTo>
                    <a:cubicBezTo>
                      <a:pt x="42631" y="1731"/>
                      <a:pt x="42998" y="1264"/>
                      <a:pt x="42931" y="763"/>
                    </a:cubicBezTo>
                    <a:cubicBezTo>
                      <a:pt x="42818" y="309"/>
                      <a:pt x="42439" y="0"/>
                      <a:pt x="419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762;p38"/>
              <p:cNvSpPr/>
              <p:nvPr/>
            </p:nvSpPr>
            <p:spPr>
              <a:xfrm>
                <a:off x="8482750" y="3239650"/>
                <a:ext cx="449500" cy="699900"/>
              </a:xfrm>
              <a:custGeom>
                <a:avLst/>
                <a:gdLst/>
                <a:ahLst/>
                <a:cxnLst/>
                <a:rect l="l" t="t" r="r" b="b"/>
                <a:pathLst>
                  <a:path w="17980" h="27996" extrusionOk="0">
                    <a:moveTo>
                      <a:pt x="8320" y="1"/>
                    </a:moveTo>
                    <a:cubicBezTo>
                      <a:pt x="7463" y="1"/>
                      <a:pt x="6525" y="112"/>
                      <a:pt x="5504" y="372"/>
                    </a:cubicBezTo>
                    <a:cubicBezTo>
                      <a:pt x="2435" y="772"/>
                      <a:pt x="0" y="6710"/>
                      <a:pt x="0" y="13982"/>
                    </a:cubicBezTo>
                    <a:cubicBezTo>
                      <a:pt x="0" y="21487"/>
                      <a:pt x="2602" y="27592"/>
                      <a:pt x="5838" y="27592"/>
                    </a:cubicBezTo>
                    <a:lnTo>
                      <a:pt x="5838" y="27725"/>
                    </a:lnTo>
                    <a:cubicBezTo>
                      <a:pt x="5838" y="27725"/>
                      <a:pt x="7060" y="27996"/>
                      <a:pt x="8695" y="27996"/>
                    </a:cubicBezTo>
                    <a:cubicBezTo>
                      <a:pt x="10551" y="27996"/>
                      <a:pt x="12939" y="27647"/>
                      <a:pt x="14677" y="26157"/>
                    </a:cubicBezTo>
                    <a:cubicBezTo>
                      <a:pt x="17980" y="23355"/>
                      <a:pt x="15645" y="3908"/>
                      <a:pt x="15645" y="3908"/>
                    </a:cubicBezTo>
                    <a:cubicBezTo>
                      <a:pt x="15645" y="3908"/>
                      <a:pt x="13398" y="1"/>
                      <a:pt x="83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763;p38"/>
              <p:cNvSpPr/>
              <p:nvPr/>
            </p:nvSpPr>
            <p:spPr>
              <a:xfrm>
                <a:off x="8673700" y="3293975"/>
                <a:ext cx="264400" cy="613800"/>
              </a:xfrm>
              <a:custGeom>
                <a:avLst/>
                <a:gdLst/>
                <a:ahLst/>
                <a:cxnLst/>
                <a:rect l="l" t="t" r="r" b="b"/>
                <a:pathLst>
                  <a:path w="10576" h="24552" extrusionOk="0">
                    <a:moveTo>
                      <a:pt x="5305" y="0"/>
                    </a:moveTo>
                    <a:cubicBezTo>
                      <a:pt x="2369" y="0"/>
                      <a:pt x="1" y="5504"/>
                      <a:pt x="1" y="12276"/>
                    </a:cubicBezTo>
                    <a:cubicBezTo>
                      <a:pt x="1" y="19081"/>
                      <a:pt x="2369" y="24551"/>
                      <a:pt x="5305" y="24551"/>
                    </a:cubicBezTo>
                    <a:cubicBezTo>
                      <a:pt x="8207" y="24551"/>
                      <a:pt x="10575" y="19081"/>
                      <a:pt x="10575" y="12276"/>
                    </a:cubicBezTo>
                    <a:cubicBezTo>
                      <a:pt x="10575" y="5504"/>
                      <a:pt x="8207" y="0"/>
                      <a:pt x="530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764;p38"/>
              <p:cNvSpPr/>
              <p:nvPr/>
            </p:nvSpPr>
            <p:spPr>
              <a:xfrm>
                <a:off x="8673700" y="3293975"/>
                <a:ext cx="264400" cy="613800"/>
              </a:xfrm>
              <a:custGeom>
                <a:avLst/>
                <a:gdLst/>
                <a:ahLst/>
                <a:cxnLst/>
                <a:rect l="l" t="t" r="r" b="b"/>
                <a:pathLst>
                  <a:path w="10576" h="24552" extrusionOk="0">
                    <a:moveTo>
                      <a:pt x="5305" y="0"/>
                    </a:moveTo>
                    <a:cubicBezTo>
                      <a:pt x="2369" y="0"/>
                      <a:pt x="1" y="5504"/>
                      <a:pt x="1" y="12276"/>
                    </a:cubicBezTo>
                    <a:cubicBezTo>
                      <a:pt x="1" y="19081"/>
                      <a:pt x="2369" y="24551"/>
                      <a:pt x="5305" y="24551"/>
                    </a:cubicBezTo>
                    <a:cubicBezTo>
                      <a:pt x="8207" y="24551"/>
                      <a:pt x="10575" y="19081"/>
                      <a:pt x="10575" y="12276"/>
                    </a:cubicBezTo>
                    <a:cubicBezTo>
                      <a:pt x="10575" y="5504"/>
                      <a:pt x="8207" y="0"/>
                      <a:pt x="5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765;p38"/>
              <p:cNvSpPr/>
              <p:nvPr/>
            </p:nvSpPr>
            <p:spPr>
              <a:xfrm>
                <a:off x="8688725" y="3405725"/>
                <a:ext cx="146800" cy="351100"/>
              </a:xfrm>
              <a:custGeom>
                <a:avLst/>
                <a:gdLst/>
                <a:ahLst/>
                <a:cxnLst/>
                <a:rect l="l" t="t" r="r" b="b"/>
                <a:pathLst>
                  <a:path w="5872" h="14044" extrusionOk="0">
                    <a:moveTo>
                      <a:pt x="2936" y="0"/>
                    </a:moveTo>
                    <a:cubicBezTo>
                      <a:pt x="2736" y="0"/>
                      <a:pt x="2535" y="67"/>
                      <a:pt x="2335" y="134"/>
                    </a:cubicBezTo>
                    <a:cubicBezTo>
                      <a:pt x="1001" y="801"/>
                      <a:pt x="0" y="3636"/>
                      <a:pt x="0" y="7039"/>
                    </a:cubicBezTo>
                    <a:cubicBezTo>
                      <a:pt x="0" y="10408"/>
                      <a:pt x="1001" y="13243"/>
                      <a:pt x="2335" y="13910"/>
                    </a:cubicBezTo>
                    <a:cubicBezTo>
                      <a:pt x="2535" y="13977"/>
                      <a:pt x="2736" y="14044"/>
                      <a:pt x="2936" y="14044"/>
                    </a:cubicBezTo>
                    <a:cubicBezTo>
                      <a:pt x="4570" y="14044"/>
                      <a:pt x="5871" y="10908"/>
                      <a:pt x="5871" y="7039"/>
                    </a:cubicBezTo>
                    <a:cubicBezTo>
                      <a:pt x="5871" y="3136"/>
                      <a:pt x="4570" y="0"/>
                      <a:pt x="29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766;p38"/>
              <p:cNvSpPr/>
              <p:nvPr/>
            </p:nvSpPr>
            <p:spPr>
              <a:xfrm>
                <a:off x="8688725" y="3409050"/>
                <a:ext cx="117600" cy="344450"/>
              </a:xfrm>
              <a:custGeom>
                <a:avLst/>
                <a:gdLst/>
                <a:ahLst/>
                <a:cxnLst/>
                <a:rect l="l" t="t" r="r" b="b"/>
                <a:pathLst>
                  <a:path w="4704" h="13778" extrusionOk="0">
                    <a:moveTo>
                      <a:pt x="2335" y="1"/>
                    </a:moveTo>
                    <a:cubicBezTo>
                      <a:pt x="1001" y="668"/>
                      <a:pt x="0" y="3503"/>
                      <a:pt x="0" y="6906"/>
                    </a:cubicBezTo>
                    <a:cubicBezTo>
                      <a:pt x="0" y="10275"/>
                      <a:pt x="1001" y="13110"/>
                      <a:pt x="2335" y="13777"/>
                    </a:cubicBezTo>
                    <a:cubicBezTo>
                      <a:pt x="3703" y="13110"/>
                      <a:pt x="4704" y="10275"/>
                      <a:pt x="4704" y="6906"/>
                    </a:cubicBezTo>
                    <a:cubicBezTo>
                      <a:pt x="4704" y="3503"/>
                      <a:pt x="3703" y="668"/>
                      <a:pt x="23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767;p38"/>
              <p:cNvSpPr/>
              <p:nvPr/>
            </p:nvSpPr>
            <p:spPr>
              <a:xfrm>
                <a:off x="7583775" y="2691875"/>
                <a:ext cx="1335125" cy="1238400"/>
              </a:xfrm>
              <a:custGeom>
                <a:avLst/>
                <a:gdLst/>
                <a:ahLst/>
                <a:cxnLst/>
                <a:rect l="l" t="t" r="r" b="b"/>
                <a:pathLst>
                  <a:path w="53405" h="49536" extrusionOk="0">
                    <a:moveTo>
                      <a:pt x="30322" y="1"/>
                    </a:moveTo>
                    <a:lnTo>
                      <a:pt x="23650" y="4070"/>
                    </a:lnTo>
                    <a:lnTo>
                      <a:pt x="9907" y="17913"/>
                    </a:lnTo>
                    <a:lnTo>
                      <a:pt x="1901" y="29155"/>
                    </a:lnTo>
                    <a:lnTo>
                      <a:pt x="1701" y="30055"/>
                    </a:lnTo>
                    <a:lnTo>
                      <a:pt x="0" y="37961"/>
                    </a:lnTo>
                    <a:lnTo>
                      <a:pt x="1701" y="39095"/>
                    </a:lnTo>
                    <a:lnTo>
                      <a:pt x="2068" y="39329"/>
                    </a:lnTo>
                    <a:lnTo>
                      <a:pt x="17279" y="49536"/>
                    </a:lnTo>
                    <a:lnTo>
                      <a:pt x="20081" y="48835"/>
                    </a:lnTo>
                    <a:cubicBezTo>
                      <a:pt x="26185" y="47368"/>
                      <a:pt x="40295" y="43932"/>
                      <a:pt x="42130" y="43432"/>
                    </a:cubicBezTo>
                    <a:cubicBezTo>
                      <a:pt x="44532" y="42764"/>
                      <a:pt x="42931" y="40396"/>
                      <a:pt x="44332" y="33324"/>
                    </a:cubicBezTo>
                    <a:cubicBezTo>
                      <a:pt x="45899" y="25385"/>
                      <a:pt x="49435" y="23717"/>
                      <a:pt x="51437" y="22683"/>
                    </a:cubicBezTo>
                    <a:cubicBezTo>
                      <a:pt x="53405" y="21616"/>
                      <a:pt x="53138" y="19448"/>
                      <a:pt x="53138" y="16913"/>
                    </a:cubicBezTo>
                    <a:cubicBezTo>
                      <a:pt x="53138" y="16546"/>
                      <a:pt x="53171" y="16245"/>
                      <a:pt x="53171" y="15979"/>
                    </a:cubicBezTo>
                    <a:cubicBezTo>
                      <a:pt x="53205" y="14044"/>
                      <a:pt x="53171" y="13077"/>
                      <a:pt x="50936" y="12443"/>
                    </a:cubicBezTo>
                    <a:cubicBezTo>
                      <a:pt x="48368" y="11709"/>
                      <a:pt x="48868" y="10174"/>
                      <a:pt x="48435" y="6372"/>
                    </a:cubicBezTo>
                    <a:cubicBezTo>
                      <a:pt x="48034" y="2569"/>
                      <a:pt x="47834" y="2069"/>
                      <a:pt x="46967" y="1135"/>
                    </a:cubicBezTo>
                    <a:cubicBezTo>
                      <a:pt x="46133" y="201"/>
                      <a:pt x="30322" y="1"/>
                      <a:pt x="30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768;p38"/>
              <p:cNvSpPr/>
              <p:nvPr/>
            </p:nvSpPr>
            <p:spPr>
              <a:xfrm>
                <a:off x="7626300" y="2691050"/>
                <a:ext cx="1062450" cy="984050"/>
              </a:xfrm>
              <a:custGeom>
                <a:avLst/>
                <a:gdLst/>
                <a:ahLst/>
                <a:cxnLst/>
                <a:rect l="l" t="t" r="r" b="b"/>
                <a:pathLst>
                  <a:path w="42498" h="39362" extrusionOk="0">
                    <a:moveTo>
                      <a:pt x="28621" y="0"/>
                    </a:moveTo>
                    <a:lnTo>
                      <a:pt x="21949" y="4070"/>
                    </a:lnTo>
                    <a:lnTo>
                      <a:pt x="8206" y="17946"/>
                    </a:lnTo>
                    <a:lnTo>
                      <a:pt x="200" y="29188"/>
                    </a:lnTo>
                    <a:lnTo>
                      <a:pt x="0" y="29455"/>
                    </a:lnTo>
                    <a:lnTo>
                      <a:pt x="0" y="39362"/>
                    </a:lnTo>
                    <a:lnTo>
                      <a:pt x="367" y="39362"/>
                    </a:lnTo>
                    <a:lnTo>
                      <a:pt x="15945" y="38594"/>
                    </a:lnTo>
                    <a:cubicBezTo>
                      <a:pt x="15945" y="38594"/>
                      <a:pt x="20448" y="33591"/>
                      <a:pt x="26786" y="27853"/>
                    </a:cubicBezTo>
                    <a:lnTo>
                      <a:pt x="26786" y="25418"/>
                    </a:lnTo>
                    <a:cubicBezTo>
                      <a:pt x="26619" y="24684"/>
                      <a:pt x="26186" y="24084"/>
                      <a:pt x="25585" y="23684"/>
                    </a:cubicBezTo>
                    <a:cubicBezTo>
                      <a:pt x="25518" y="20048"/>
                      <a:pt x="28854" y="13910"/>
                      <a:pt x="32223" y="9140"/>
                    </a:cubicBezTo>
                    <a:cubicBezTo>
                      <a:pt x="35592" y="4337"/>
                      <a:pt x="41196" y="1635"/>
                      <a:pt x="42330" y="701"/>
                    </a:cubicBezTo>
                    <a:cubicBezTo>
                      <a:pt x="42364" y="701"/>
                      <a:pt x="42497" y="601"/>
                      <a:pt x="42497" y="601"/>
                    </a:cubicBezTo>
                    <a:cubicBezTo>
                      <a:pt x="37727" y="134"/>
                      <a:pt x="28621" y="0"/>
                      <a:pt x="28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769;p38"/>
              <p:cNvSpPr/>
              <p:nvPr/>
            </p:nvSpPr>
            <p:spPr>
              <a:xfrm>
                <a:off x="8068275" y="2683525"/>
                <a:ext cx="843950" cy="1232575"/>
              </a:xfrm>
              <a:custGeom>
                <a:avLst/>
                <a:gdLst/>
                <a:ahLst/>
                <a:cxnLst/>
                <a:rect l="l" t="t" r="r" b="b"/>
                <a:pathLst>
                  <a:path w="33758" h="49303" fill="none" extrusionOk="0">
                    <a:moveTo>
                      <a:pt x="1" y="49303"/>
                    </a:moveTo>
                    <a:lnTo>
                      <a:pt x="22216" y="43966"/>
                    </a:lnTo>
                    <a:cubicBezTo>
                      <a:pt x="23317" y="43699"/>
                      <a:pt x="24118" y="42698"/>
                      <a:pt x="24151" y="41564"/>
                    </a:cubicBezTo>
                    <a:cubicBezTo>
                      <a:pt x="24318" y="37961"/>
                      <a:pt x="24885" y="30189"/>
                      <a:pt x="27287" y="26887"/>
                    </a:cubicBezTo>
                    <a:cubicBezTo>
                      <a:pt x="29021" y="24485"/>
                      <a:pt x="30789" y="23451"/>
                      <a:pt x="32057" y="23017"/>
                    </a:cubicBezTo>
                    <a:cubicBezTo>
                      <a:pt x="33091" y="22650"/>
                      <a:pt x="33758" y="21683"/>
                      <a:pt x="33758" y="20582"/>
                    </a:cubicBezTo>
                    <a:lnTo>
                      <a:pt x="33758" y="15312"/>
                    </a:lnTo>
                    <a:cubicBezTo>
                      <a:pt x="33758" y="14078"/>
                      <a:pt x="32891" y="13010"/>
                      <a:pt x="31690" y="12777"/>
                    </a:cubicBezTo>
                    <a:lnTo>
                      <a:pt x="31590" y="12777"/>
                    </a:lnTo>
                    <a:cubicBezTo>
                      <a:pt x="30489" y="12577"/>
                      <a:pt x="29622" y="11643"/>
                      <a:pt x="29522" y="10542"/>
                    </a:cubicBezTo>
                    <a:lnTo>
                      <a:pt x="28721" y="3303"/>
                    </a:lnTo>
                    <a:cubicBezTo>
                      <a:pt x="28588" y="2069"/>
                      <a:pt x="27587" y="1102"/>
                      <a:pt x="26353" y="1002"/>
                    </a:cubicBezTo>
                    <a:cubicBezTo>
                      <a:pt x="21816" y="668"/>
                      <a:pt x="10942" y="1"/>
                      <a:pt x="4037" y="1202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770;p38"/>
              <p:cNvSpPr/>
              <p:nvPr/>
            </p:nvSpPr>
            <p:spPr>
              <a:xfrm>
                <a:off x="8607825" y="3041300"/>
                <a:ext cx="155975" cy="98425"/>
              </a:xfrm>
              <a:custGeom>
                <a:avLst/>
                <a:gdLst/>
                <a:ahLst/>
                <a:cxnLst/>
                <a:rect l="l" t="t" r="r" b="b"/>
                <a:pathLst>
                  <a:path w="6239" h="3937" fill="none" extrusionOk="0">
                    <a:moveTo>
                      <a:pt x="1" y="3936"/>
                    </a:moveTo>
                    <a:cubicBezTo>
                      <a:pt x="2002" y="2535"/>
                      <a:pt x="4104" y="1201"/>
                      <a:pt x="6238" y="0"/>
                    </a:cubicBez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771;p38"/>
              <p:cNvSpPr/>
              <p:nvPr/>
            </p:nvSpPr>
            <p:spPr>
              <a:xfrm>
                <a:off x="8038250" y="3213925"/>
                <a:ext cx="468700" cy="420325"/>
              </a:xfrm>
              <a:custGeom>
                <a:avLst/>
                <a:gdLst/>
                <a:ahLst/>
                <a:cxnLst/>
                <a:rect l="l" t="t" r="r" b="b"/>
                <a:pathLst>
                  <a:path w="18748" h="16813" fill="none" extrusionOk="0">
                    <a:moveTo>
                      <a:pt x="1" y="16812"/>
                    </a:moveTo>
                    <a:cubicBezTo>
                      <a:pt x="5872" y="10808"/>
                      <a:pt x="12143" y="5204"/>
                      <a:pt x="18747" y="0"/>
                    </a:cubicBez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772;p38"/>
              <p:cNvSpPr/>
              <p:nvPr/>
            </p:nvSpPr>
            <p:spPr>
              <a:xfrm>
                <a:off x="7649650" y="3219750"/>
                <a:ext cx="427000" cy="284400"/>
              </a:xfrm>
              <a:custGeom>
                <a:avLst/>
                <a:gdLst/>
                <a:ahLst/>
                <a:cxnLst/>
                <a:rect l="l" t="t" r="r" b="b"/>
                <a:pathLst>
                  <a:path w="17080" h="11376" fill="none" extrusionOk="0">
                    <a:moveTo>
                      <a:pt x="17079" y="11375"/>
                    </a:moveTo>
                    <a:cubicBezTo>
                      <a:pt x="17079" y="11375"/>
                      <a:pt x="10941" y="1"/>
                      <a:pt x="0" y="7706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773;p38"/>
              <p:cNvSpPr/>
              <p:nvPr/>
            </p:nvSpPr>
            <p:spPr>
              <a:xfrm>
                <a:off x="7863125" y="3235600"/>
                <a:ext cx="44535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17814" h="6172" fill="none" extrusionOk="0">
                    <a:moveTo>
                      <a:pt x="17280" y="6172"/>
                    </a:moveTo>
                    <a:cubicBezTo>
                      <a:pt x="17280" y="6172"/>
                      <a:pt x="17813" y="2169"/>
                      <a:pt x="14845" y="1068"/>
                    </a:cubicBezTo>
                    <a:cubicBezTo>
                      <a:pt x="11842" y="0"/>
                      <a:pt x="1" y="434"/>
                      <a:pt x="1" y="43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774;p38"/>
              <p:cNvSpPr/>
              <p:nvPr/>
            </p:nvSpPr>
            <p:spPr>
              <a:xfrm>
                <a:off x="8265925" y="2745250"/>
                <a:ext cx="371125" cy="537900"/>
              </a:xfrm>
              <a:custGeom>
                <a:avLst/>
                <a:gdLst/>
                <a:ahLst/>
                <a:cxnLst/>
                <a:rect l="l" t="t" r="r" b="b"/>
                <a:pathLst>
                  <a:path w="14845" h="21516" fill="none" extrusionOk="0">
                    <a:moveTo>
                      <a:pt x="0" y="21516"/>
                    </a:moveTo>
                    <a:cubicBezTo>
                      <a:pt x="0" y="21516"/>
                      <a:pt x="534" y="9007"/>
                      <a:pt x="14844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775;p38"/>
              <p:cNvSpPr/>
              <p:nvPr/>
            </p:nvSpPr>
            <p:spPr>
              <a:xfrm>
                <a:off x="7593775" y="3485475"/>
                <a:ext cx="502875" cy="782025"/>
              </a:xfrm>
              <a:custGeom>
                <a:avLst/>
                <a:gdLst/>
                <a:ahLst/>
                <a:cxnLst/>
                <a:rect l="l" t="t" r="r" b="b"/>
                <a:pathLst>
                  <a:path w="20115" h="31281" extrusionOk="0">
                    <a:moveTo>
                      <a:pt x="9293" y="1"/>
                    </a:moveTo>
                    <a:cubicBezTo>
                      <a:pt x="8334" y="1"/>
                      <a:pt x="7283" y="124"/>
                      <a:pt x="6138" y="413"/>
                    </a:cubicBezTo>
                    <a:cubicBezTo>
                      <a:pt x="2702" y="880"/>
                      <a:pt x="0" y="7485"/>
                      <a:pt x="0" y="15624"/>
                    </a:cubicBezTo>
                    <a:cubicBezTo>
                      <a:pt x="0" y="23996"/>
                      <a:pt x="2902" y="30835"/>
                      <a:pt x="6538" y="30835"/>
                    </a:cubicBezTo>
                    <a:lnTo>
                      <a:pt x="6572" y="30968"/>
                    </a:lnTo>
                    <a:cubicBezTo>
                      <a:pt x="6572" y="30968"/>
                      <a:pt x="7953" y="31280"/>
                      <a:pt x="9798" y="31280"/>
                    </a:cubicBezTo>
                    <a:cubicBezTo>
                      <a:pt x="11863" y="31280"/>
                      <a:pt x="14508" y="30889"/>
                      <a:pt x="16445" y="29234"/>
                    </a:cubicBezTo>
                    <a:cubicBezTo>
                      <a:pt x="20115" y="26065"/>
                      <a:pt x="17479" y="4349"/>
                      <a:pt x="17479" y="4349"/>
                    </a:cubicBezTo>
                    <a:cubicBezTo>
                      <a:pt x="17479" y="4349"/>
                      <a:pt x="14988" y="1"/>
                      <a:pt x="92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776;p38"/>
              <p:cNvSpPr/>
              <p:nvPr/>
            </p:nvSpPr>
            <p:spPr>
              <a:xfrm>
                <a:off x="7808100" y="3546650"/>
                <a:ext cx="295225" cy="685525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27421" extrusionOk="0">
                    <a:moveTo>
                      <a:pt x="5904" y="1"/>
                    </a:moveTo>
                    <a:cubicBezTo>
                      <a:pt x="2635" y="1"/>
                      <a:pt x="0" y="6138"/>
                      <a:pt x="0" y="13710"/>
                    </a:cubicBezTo>
                    <a:cubicBezTo>
                      <a:pt x="0" y="21283"/>
                      <a:pt x="2635" y="27420"/>
                      <a:pt x="5904" y="27420"/>
                    </a:cubicBezTo>
                    <a:cubicBezTo>
                      <a:pt x="9140" y="27420"/>
                      <a:pt x="11809" y="21283"/>
                      <a:pt x="11809" y="13710"/>
                    </a:cubicBezTo>
                    <a:cubicBezTo>
                      <a:pt x="11809" y="6138"/>
                      <a:pt x="9140" y="1"/>
                      <a:pt x="5904" y="1"/>
                    </a:cubicBezTo>
                    <a:close/>
                  </a:path>
                </a:pathLst>
              </a:custGeom>
              <a:solidFill>
                <a:srgbClr val="2222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777;p38"/>
              <p:cNvSpPr/>
              <p:nvPr/>
            </p:nvSpPr>
            <p:spPr>
              <a:xfrm>
                <a:off x="7808100" y="3546650"/>
                <a:ext cx="295225" cy="685525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27421" extrusionOk="0">
                    <a:moveTo>
                      <a:pt x="5904" y="1"/>
                    </a:moveTo>
                    <a:cubicBezTo>
                      <a:pt x="2635" y="1"/>
                      <a:pt x="0" y="6138"/>
                      <a:pt x="0" y="13710"/>
                    </a:cubicBezTo>
                    <a:cubicBezTo>
                      <a:pt x="0" y="21283"/>
                      <a:pt x="2635" y="27420"/>
                      <a:pt x="5904" y="27420"/>
                    </a:cubicBezTo>
                    <a:cubicBezTo>
                      <a:pt x="9140" y="27420"/>
                      <a:pt x="11809" y="21283"/>
                      <a:pt x="11809" y="13710"/>
                    </a:cubicBezTo>
                    <a:cubicBezTo>
                      <a:pt x="11809" y="6138"/>
                      <a:pt x="9140" y="1"/>
                      <a:pt x="59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778;p38"/>
              <p:cNvSpPr/>
              <p:nvPr/>
            </p:nvSpPr>
            <p:spPr>
              <a:xfrm>
                <a:off x="7823925" y="3670900"/>
                <a:ext cx="164325" cy="392825"/>
              </a:xfrm>
              <a:custGeom>
                <a:avLst/>
                <a:gdLst/>
                <a:ahLst/>
                <a:cxnLst/>
                <a:rect l="l" t="t" r="r" b="b"/>
                <a:pathLst>
                  <a:path w="6573" h="15713" extrusionOk="0">
                    <a:moveTo>
                      <a:pt x="3270" y="1"/>
                    </a:moveTo>
                    <a:cubicBezTo>
                      <a:pt x="3036" y="1"/>
                      <a:pt x="2836" y="68"/>
                      <a:pt x="2636" y="168"/>
                    </a:cubicBezTo>
                    <a:cubicBezTo>
                      <a:pt x="1135" y="902"/>
                      <a:pt x="1" y="4070"/>
                      <a:pt x="1" y="7873"/>
                    </a:cubicBezTo>
                    <a:cubicBezTo>
                      <a:pt x="1" y="11643"/>
                      <a:pt x="1135" y="14811"/>
                      <a:pt x="2636" y="15545"/>
                    </a:cubicBezTo>
                    <a:cubicBezTo>
                      <a:pt x="2836" y="15645"/>
                      <a:pt x="3036" y="15712"/>
                      <a:pt x="3270" y="15712"/>
                    </a:cubicBezTo>
                    <a:cubicBezTo>
                      <a:pt x="5105" y="15712"/>
                      <a:pt x="6572" y="12176"/>
                      <a:pt x="6572" y="7873"/>
                    </a:cubicBezTo>
                    <a:cubicBezTo>
                      <a:pt x="6572" y="3537"/>
                      <a:pt x="5138" y="1"/>
                      <a:pt x="32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779;p38"/>
              <p:cNvSpPr/>
              <p:nvPr/>
            </p:nvSpPr>
            <p:spPr>
              <a:xfrm>
                <a:off x="7823925" y="3675075"/>
                <a:ext cx="131800" cy="38447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15379" extrusionOk="0">
                    <a:moveTo>
                      <a:pt x="2636" y="1"/>
                    </a:moveTo>
                    <a:cubicBezTo>
                      <a:pt x="1135" y="735"/>
                      <a:pt x="1" y="3903"/>
                      <a:pt x="1" y="7706"/>
                    </a:cubicBezTo>
                    <a:cubicBezTo>
                      <a:pt x="1" y="11476"/>
                      <a:pt x="1135" y="14644"/>
                      <a:pt x="2636" y="15378"/>
                    </a:cubicBezTo>
                    <a:cubicBezTo>
                      <a:pt x="4137" y="14644"/>
                      <a:pt x="5271" y="11476"/>
                      <a:pt x="5271" y="7706"/>
                    </a:cubicBezTo>
                    <a:cubicBezTo>
                      <a:pt x="5271" y="3903"/>
                      <a:pt x="4137" y="735"/>
                      <a:pt x="26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flat" cmpd="sng">
                <a:solidFill>
                  <a:srgbClr val="263238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780;p38"/>
              <p:cNvSpPr/>
              <p:nvPr/>
            </p:nvSpPr>
            <p:spPr>
              <a:xfrm>
                <a:off x="8076625" y="3090500"/>
                <a:ext cx="842275" cy="822275"/>
              </a:xfrm>
              <a:custGeom>
                <a:avLst/>
                <a:gdLst/>
                <a:ahLst/>
                <a:cxnLst/>
                <a:rect l="l" t="t" r="r" b="b"/>
                <a:pathLst>
                  <a:path w="33691" h="32891" extrusionOk="0">
                    <a:moveTo>
                      <a:pt x="33457" y="0"/>
                    </a:moveTo>
                    <a:cubicBezTo>
                      <a:pt x="19180" y="2402"/>
                      <a:pt x="19914" y="25452"/>
                      <a:pt x="19914" y="25452"/>
                    </a:cubicBezTo>
                    <a:lnTo>
                      <a:pt x="0" y="29755"/>
                    </a:lnTo>
                    <a:lnTo>
                      <a:pt x="367" y="32890"/>
                    </a:lnTo>
                    <a:cubicBezTo>
                      <a:pt x="6471" y="31423"/>
                      <a:pt x="20548" y="27987"/>
                      <a:pt x="22416" y="27487"/>
                    </a:cubicBezTo>
                    <a:cubicBezTo>
                      <a:pt x="24818" y="26819"/>
                      <a:pt x="23217" y="24451"/>
                      <a:pt x="24618" y="17379"/>
                    </a:cubicBezTo>
                    <a:cubicBezTo>
                      <a:pt x="26185" y="9440"/>
                      <a:pt x="29721" y="7806"/>
                      <a:pt x="31723" y="6738"/>
                    </a:cubicBezTo>
                    <a:cubicBezTo>
                      <a:pt x="33691" y="5671"/>
                      <a:pt x="33424" y="3503"/>
                      <a:pt x="33457" y="934"/>
                    </a:cubicBezTo>
                    <a:lnTo>
                      <a:pt x="3345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781;p38"/>
              <p:cNvSpPr/>
              <p:nvPr/>
            </p:nvSpPr>
            <p:spPr>
              <a:xfrm>
                <a:off x="8265925" y="3050475"/>
                <a:ext cx="481200" cy="357775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14311" extrusionOk="0">
                    <a:moveTo>
                      <a:pt x="19247" y="0"/>
                    </a:moveTo>
                    <a:lnTo>
                      <a:pt x="19247" y="0"/>
                    </a:lnTo>
                    <a:cubicBezTo>
                      <a:pt x="14877" y="1034"/>
                      <a:pt x="5404" y="7505"/>
                      <a:pt x="4036" y="8906"/>
                    </a:cubicBezTo>
                    <a:cubicBezTo>
                      <a:pt x="3651" y="9283"/>
                      <a:pt x="3172" y="9419"/>
                      <a:pt x="2680" y="9419"/>
                    </a:cubicBezTo>
                    <a:cubicBezTo>
                      <a:pt x="1385" y="9419"/>
                      <a:pt x="0" y="8473"/>
                      <a:pt x="0" y="8473"/>
                    </a:cubicBezTo>
                    <a:lnTo>
                      <a:pt x="0" y="8473"/>
                    </a:lnTo>
                    <a:lnTo>
                      <a:pt x="267" y="9740"/>
                    </a:lnTo>
                    <a:cubicBezTo>
                      <a:pt x="1778" y="11818"/>
                      <a:pt x="1388" y="13090"/>
                      <a:pt x="890" y="13748"/>
                    </a:cubicBezTo>
                    <a:lnTo>
                      <a:pt x="890" y="13748"/>
                    </a:lnTo>
                    <a:cubicBezTo>
                      <a:pt x="6066" y="9197"/>
                      <a:pt x="19247" y="0"/>
                      <a:pt x="19247" y="0"/>
                    </a:cubicBezTo>
                    <a:close/>
                    <a:moveTo>
                      <a:pt x="890" y="13748"/>
                    </a:moveTo>
                    <a:cubicBezTo>
                      <a:pt x="667" y="13945"/>
                      <a:pt x="459" y="14132"/>
                      <a:pt x="267" y="14310"/>
                    </a:cubicBezTo>
                    <a:cubicBezTo>
                      <a:pt x="267" y="14310"/>
                      <a:pt x="597" y="14136"/>
                      <a:pt x="890" y="13748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782;p38"/>
              <p:cNvSpPr/>
              <p:nvPr/>
            </p:nvSpPr>
            <p:spPr>
              <a:xfrm>
                <a:off x="7571250" y="2203475"/>
                <a:ext cx="464525" cy="399050"/>
              </a:xfrm>
              <a:custGeom>
                <a:avLst/>
                <a:gdLst/>
                <a:ahLst/>
                <a:cxnLst/>
                <a:rect l="l" t="t" r="r" b="b"/>
                <a:pathLst>
                  <a:path w="18581" h="15962" extrusionOk="0">
                    <a:moveTo>
                      <a:pt x="2122" y="1"/>
                    </a:moveTo>
                    <a:cubicBezTo>
                      <a:pt x="1026" y="1"/>
                      <a:pt x="1" y="2858"/>
                      <a:pt x="1" y="2858"/>
                    </a:cubicBezTo>
                    <a:cubicBezTo>
                      <a:pt x="1" y="2858"/>
                      <a:pt x="935" y="13332"/>
                      <a:pt x="5838" y="15934"/>
                    </a:cubicBezTo>
                    <a:cubicBezTo>
                      <a:pt x="6118" y="15952"/>
                      <a:pt x="6397" y="15961"/>
                      <a:pt x="6676" y="15961"/>
                    </a:cubicBezTo>
                    <a:cubicBezTo>
                      <a:pt x="8955" y="15961"/>
                      <a:pt x="11182" y="15355"/>
                      <a:pt x="13143" y="14166"/>
                    </a:cubicBezTo>
                    <a:cubicBezTo>
                      <a:pt x="14845" y="13132"/>
                      <a:pt x="18247" y="3125"/>
                      <a:pt x="18581" y="2157"/>
                    </a:cubicBezTo>
                    <a:lnTo>
                      <a:pt x="11175" y="1057"/>
                    </a:lnTo>
                    <a:lnTo>
                      <a:pt x="9741" y="11030"/>
                    </a:lnTo>
                    <a:cubicBezTo>
                      <a:pt x="9741" y="11030"/>
                      <a:pt x="6505" y="7861"/>
                      <a:pt x="4637" y="4693"/>
                    </a:cubicBezTo>
                    <a:cubicBezTo>
                      <a:pt x="4871" y="3525"/>
                      <a:pt x="3770" y="2825"/>
                      <a:pt x="3436" y="1824"/>
                    </a:cubicBezTo>
                    <a:cubicBezTo>
                      <a:pt x="3030" y="478"/>
                      <a:pt x="2570" y="1"/>
                      <a:pt x="212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783;p38"/>
              <p:cNvSpPr/>
              <p:nvPr/>
            </p:nvSpPr>
            <p:spPr>
              <a:xfrm>
                <a:off x="7848950" y="1887125"/>
                <a:ext cx="752225" cy="777250"/>
              </a:xfrm>
              <a:custGeom>
                <a:avLst/>
                <a:gdLst/>
                <a:ahLst/>
                <a:cxnLst/>
                <a:rect l="l" t="t" r="r" b="b"/>
                <a:pathLst>
                  <a:path w="30089" h="31090" extrusionOk="0">
                    <a:moveTo>
                      <a:pt x="16212" y="1"/>
                    </a:moveTo>
                    <a:cubicBezTo>
                      <a:pt x="16212" y="1"/>
                      <a:pt x="12043" y="535"/>
                      <a:pt x="11209" y="868"/>
                    </a:cubicBezTo>
                    <a:cubicBezTo>
                      <a:pt x="10375" y="1235"/>
                      <a:pt x="9974" y="2469"/>
                      <a:pt x="9974" y="2469"/>
                    </a:cubicBezTo>
                    <a:cubicBezTo>
                      <a:pt x="9974" y="2469"/>
                      <a:pt x="3803" y="5004"/>
                      <a:pt x="2369" y="5705"/>
                    </a:cubicBezTo>
                    <a:cubicBezTo>
                      <a:pt x="968" y="6439"/>
                      <a:pt x="1" y="13977"/>
                      <a:pt x="1" y="13977"/>
                    </a:cubicBezTo>
                    <a:lnTo>
                      <a:pt x="3303" y="15812"/>
                    </a:lnTo>
                    <a:lnTo>
                      <a:pt x="3236" y="20649"/>
                    </a:lnTo>
                    <a:lnTo>
                      <a:pt x="4837" y="30923"/>
                    </a:lnTo>
                    <a:lnTo>
                      <a:pt x="21216" y="31090"/>
                    </a:lnTo>
                    <a:lnTo>
                      <a:pt x="21983" y="27687"/>
                    </a:lnTo>
                    <a:cubicBezTo>
                      <a:pt x="24385" y="26653"/>
                      <a:pt x="26319" y="24785"/>
                      <a:pt x="27520" y="22417"/>
                    </a:cubicBezTo>
                    <a:cubicBezTo>
                      <a:pt x="29388" y="18581"/>
                      <a:pt x="30089" y="9608"/>
                      <a:pt x="28554" y="7339"/>
                    </a:cubicBezTo>
                    <a:cubicBezTo>
                      <a:pt x="27053" y="5104"/>
                      <a:pt x="19181" y="1869"/>
                      <a:pt x="19181" y="1869"/>
                    </a:cubicBezTo>
                    <a:cubicBezTo>
                      <a:pt x="18314" y="1"/>
                      <a:pt x="16212" y="1"/>
                      <a:pt x="162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784;p38"/>
              <p:cNvSpPr/>
              <p:nvPr/>
            </p:nvSpPr>
            <p:spPr>
              <a:xfrm>
                <a:off x="7899000" y="2362550"/>
                <a:ext cx="650475" cy="260150"/>
              </a:xfrm>
              <a:custGeom>
                <a:avLst/>
                <a:gdLst/>
                <a:ahLst/>
                <a:cxnLst/>
                <a:rect l="l" t="t" r="r" b="b"/>
                <a:pathLst>
                  <a:path w="26019" h="10406" extrusionOk="0">
                    <a:moveTo>
                      <a:pt x="21029" y="0"/>
                    </a:moveTo>
                    <a:cubicBezTo>
                      <a:pt x="20480" y="0"/>
                      <a:pt x="19928" y="55"/>
                      <a:pt x="19381" y="164"/>
                    </a:cubicBezTo>
                    <a:lnTo>
                      <a:pt x="18113" y="4134"/>
                    </a:lnTo>
                    <a:cubicBezTo>
                      <a:pt x="16545" y="3200"/>
                      <a:pt x="11041" y="2699"/>
                      <a:pt x="7872" y="1965"/>
                    </a:cubicBezTo>
                    <a:cubicBezTo>
                      <a:pt x="6071" y="1532"/>
                      <a:pt x="4270" y="998"/>
                      <a:pt x="2502" y="398"/>
                    </a:cubicBezTo>
                    <a:cubicBezTo>
                      <a:pt x="2502" y="398"/>
                      <a:pt x="0" y="2066"/>
                      <a:pt x="1334" y="3433"/>
                    </a:cubicBezTo>
                    <a:cubicBezTo>
                      <a:pt x="2669" y="4834"/>
                      <a:pt x="13743" y="9304"/>
                      <a:pt x="16445" y="9971"/>
                    </a:cubicBezTo>
                    <a:cubicBezTo>
                      <a:pt x="17850" y="10322"/>
                      <a:pt x="19504" y="10406"/>
                      <a:pt x="20755" y="10406"/>
                    </a:cubicBezTo>
                    <a:cubicBezTo>
                      <a:pt x="21882" y="10406"/>
                      <a:pt x="22683" y="10338"/>
                      <a:pt x="22683" y="10338"/>
                    </a:cubicBezTo>
                    <a:cubicBezTo>
                      <a:pt x="24017" y="8937"/>
                      <a:pt x="26019" y="1732"/>
                      <a:pt x="26019" y="1732"/>
                    </a:cubicBezTo>
                    <a:cubicBezTo>
                      <a:pt x="24588" y="583"/>
                      <a:pt x="22825" y="0"/>
                      <a:pt x="210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785;p38"/>
              <p:cNvSpPr/>
              <p:nvPr/>
            </p:nvSpPr>
            <p:spPr>
              <a:xfrm>
                <a:off x="8028250" y="1564050"/>
                <a:ext cx="312750" cy="526925"/>
              </a:xfrm>
              <a:custGeom>
                <a:avLst/>
                <a:gdLst/>
                <a:ahLst/>
                <a:cxnLst/>
                <a:rect l="l" t="t" r="r" b="b"/>
                <a:pathLst>
                  <a:path w="12510" h="21077" extrusionOk="0">
                    <a:moveTo>
                      <a:pt x="5700" y="1"/>
                    </a:moveTo>
                    <a:cubicBezTo>
                      <a:pt x="3878" y="1"/>
                      <a:pt x="1835" y="283"/>
                      <a:pt x="301" y="1282"/>
                    </a:cubicBezTo>
                    <a:cubicBezTo>
                      <a:pt x="301" y="1282"/>
                      <a:pt x="0" y="3517"/>
                      <a:pt x="868" y="7720"/>
                    </a:cubicBezTo>
                    <a:cubicBezTo>
                      <a:pt x="1690" y="11705"/>
                      <a:pt x="2332" y="12901"/>
                      <a:pt x="3420" y="12901"/>
                    </a:cubicBezTo>
                    <a:cubicBezTo>
                      <a:pt x="3480" y="12901"/>
                      <a:pt x="3541" y="12897"/>
                      <a:pt x="3603" y="12890"/>
                    </a:cubicBezTo>
                    <a:cubicBezTo>
                      <a:pt x="3707" y="12879"/>
                      <a:pt x="3803" y="12874"/>
                      <a:pt x="3890" y="12874"/>
                    </a:cubicBezTo>
                    <a:cubicBezTo>
                      <a:pt x="4804" y="12874"/>
                      <a:pt x="4804" y="13458"/>
                      <a:pt x="4804" y="13458"/>
                    </a:cubicBezTo>
                    <a:lnTo>
                      <a:pt x="4804" y="16059"/>
                    </a:lnTo>
                    <a:cubicBezTo>
                      <a:pt x="4804" y="16059"/>
                      <a:pt x="6005" y="20796"/>
                      <a:pt x="6739" y="21063"/>
                    </a:cubicBezTo>
                    <a:cubicBezTo>
                      <a:pt x="6763" y="21072"/>
                      <a:pt x="6789" y="21076"/>
                      <a:pt x="6816" y="21076"/>
                    </a:cubicBezTo>
                    <a:cubicBezTo>
                      <a:pt x="7612" y="21076"/>
                      <a:pt x="9625" y="17424"/>
                      <a:pt x="10141" y="16360"/>
                    </a:cubicBezTo>
                    <a:cubicBezTo>
                      <a:pt x="10641" y="15259"/>
                      <a:pt x="10675" y="10389"/>
                      <a:pt x="10675" y="10389"/>
                    </a:cubicBezTo>
                    <a:lnTo>
                      <a:pt x="10908" y="6553"/>
                    </a:lnTo>
                    <a:cubicBezTo>
                      <a:pt x="11876" y="6352"/>
                      <a:pt x="12509" y="5452"/>
                      <a:pt x="12343" y="4484"/>
                    </a:cubicBezTo>
                    <a:cubicBezTo>
                      <a:pt x="12076" y="2750"/>
                      <a:pt x="10074" y="482"/>
                      <a:pt x="10074" y="482"/>
                    </a:cubicBezTo>
                    <a:cubicBezTo>
                      <a:pt x="10074" y="482"/>
                      <a:pt x="8076" y="1"/>
                      <a:pt x="57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786;p38"/>
              <p:cNvSpPr/>
              <p:nvPr/>
            </p:nvSpPr>
            <p:spPr>
              <a:xfrm>
                <a:off x="7626300" y="2601800"/>
                <a:ext cx="317750" cy="86065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34426" extrusionOk="0">
                    <a:moveTo>
                      <a:pt x="0" y="1"/>
                    </a:moveTo>
                    <a:lnTo>
                      <a:pt x="0" y="34426"/>
                    </a:lnTo>
                    <a:cubicBezTo>
                      <a:pt x="2287" y="30274"/>
                      <a:pt x="5725" y="29580"/>
                      <a:pt x="7770" y="29580"/>
                    </a:cubicBezTo>
                    <a:cubicBezTo>
                      <a:pt x="8798" y="29580"/>
                      <a:pt x="9474" y="29756"/>
                      <a:pt x="9474" y="29756"/>
                    </a:cubicBezTo>
                    <a:lnTo>
                      <a:pt x="12709" y="6472"/>
                    </a:lnTo>
                    <a:lnTo>
                      <a:pt x="10841" y="5105"/>
                    </a:lnTo>
                    <a:cubicBezTo>
                      <a:pt x="10841" y="5105"/>
                      <a:pt x="11041" y="2636"/>
                      <a:pt x="10107" y="1602"/>
                    </a:cubicBezTo>
                    <a:cubicBezTo>
                      <a:pt x="9173" y="56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787;p38"/>
              <p:cNvSpPr/>
              <p:nvPr/>
            </p:nvSpPr>
            <p:spPr>
              <a:xfrm>
                <a:off x="8069950" y="1666975"/>
                <a:ext cx="38375" cy="93425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3737" fill="none" extrusionOk="0">
                    <a:moveTo>
                      <a:pt x="934" y="1"/>
                    </a:moveTo>
                    <a:cubicBezTo>
                      <a:pt x="1101" y="968"/>
                      <a:pt x="834" y="2002"/>
                      <a:pt x="167" y="2736"/>
                    </a:cubicBezTo>
                    <a:cubicBezTo>
                      <a:pt x="134" y="2769"/>
                      <a:pt x="67" y="2836"/>
                      <a:pt x="67" y="2869"/>
                    </a:cubicBezTo>
                    <a:cubicBezTo>
                      <a:pt x="0" y="3069"/>
                      <a:pt x="67" y="3270"/>
                      <a:pt x="200" y="3370"/>
                    </a:cubicBezTo>
                    <a:cubicBezTo>
                      <a:pt x="634" y="3737"/>
                      <a:pt x="1268" y="3636"/>
                      <a:pt x="1535" y="316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788;p38"/>
              <p:cNvSpPr/>
              <p:nvPr/>
            </p:nvSpPr>
            <p:spPr>
              <a:xfrm>
                <a:off x="8053275" y="1630275"/>
                <a:ext cx="367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1468" h="502" fill="none" extrusionOk="0">
                    <a:moveTo>
                      <a:pt x="1468" y="334"/>
                    </a:moveTo>
                    <a:cubicBezTo>
                      <a:pt x="1001" y="1"/>
                      <a:pt x="367" y="67"/>
                      <a:pt x="0" y="50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789;p38"/>
              <p:cNvSpPr/>
              <p:nvPr/>
            </p:nvSpPr>
            <p:spPr>
              <a:xfrm>
                <a:off x="8135825" y="1626100"/>
                <a:ext cx="434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835" fill="none" extrusionOk="0">
                    <a:moveTo>
                      <a:pt x="0" y="301"/>
                    </a:moveTo>
                    <a:cubicBezTo>
                      <a:pt x="634" y="1"/>
                      <a:pt x="1401" y="234"/>
                      <a:pt x="1735" y="835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790;p38"/>
              <p:cNvSpPr/>
              <p:nvPr/>
            </p:nvSpPr>
            <p:spPr>
              <a:xfrm>
                <a:off x="8062450" y="1661975"/>
                <a:ext cx="17525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302" extrusionOk="0">
                    <a:moveTo>
                      <a:pt x="334" y="0"/>
                    </a:moveTo>
                    <a:cubicBezTo>
                      <a:pt x="133" y="0"/>
                      <a:pt x="0" y="301"/>
                      <a:pt x="0" y="668"/>
                    </a:cubicBezTo>
                    <a:cubicBezTo>
                      <a:pt x="0" y="1034"/>
                      <a:pt x="133" y="1301"/>
                      <a:pt x="334" y="1301"/>
                    </a:cubicBezTo>
                    <a:cubicBezTo>
                      <a:pt x="534" y="1301"/>
                      <a:pt x="701" y="1034"/>
                      <a:pt x="701" y="668"/>
                    </a:cubicBezTo>
                    <a:cubicBezTo>
                      <a:pt x="701" y="301"/>
                      <a:pt x="534" y="0"/>
                      <a:pt x="33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791;p38"/>
              <p:cNvSpPr/>
              <p:nvPr/>
            </p:nvSpPr>
            <p:spPr>
              <a:xfrm>
                <a:off x="8137500" y="1661975"/>
                <a:ext cx="18375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302" extrusionOk="0">
                    <a:moveTo>
                      <a:pt x="367" y="0"/>
                    </a:moveTo>
                    <a:cubicBezTo>
                      <a:pt x="167" y="0"/>
                      <a:pt x="0" y="301"/>
                      <a:pt x="0" y="668"/>
                    </a:cubicBezTo>
                    <a:cubicBezTo>
                      <a:pt x="0" y="1034"/>
                      <a:pt x="167" y="1301"/>
                      <a:pt x="367" y="1301"/>
                    </a:cubicBezTo>
                    <a:cubicBezTo>
                      <a:pt x="567" y="1301"/>
                      <a:pt x="734" y="1034"/>
                      <a:pt x="734" y="668"/>
                    </a:cubicBezTo>
                    <a:cubicBezTo>
                      <a:pt x="734" y="301"/>
                      <a:pt x="567" y="0"/>
                      <a:pt x="3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792;p38"/>
              <p:cNvSpPr/>
              <p:nvPr/>
            </p:nvSpPr>
            <p:spPr>
              <a:xfrm>
                <a:off x="8100800" y="1767875"/>
                <a:ext cx="66750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1169" fill="none" extrusionOk="0">
                    <a:moveTo>
                      <a:pt x="0" y="801"/>
                    </a:moveTo>
                    <a:cubicBezTo>
                      <a:pt x="0" y="801"/>
                      <a:pt x="2102" y="1168"/>
                      <a:pt x="26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793;p38"/>
              <p:cNvSpPr/>
              <p:nvPr/>
            </p:nvSpPr>
            <p:spPr>
              <a:xfrm>
                <a:off x="8020750" y="1533550"/>
                <a:ext cx="280225" cy="359450"/>
              </a:xfrm>
              <a:custGeom>
                <a:avLst/>
                <a:gdLst/>
                <a:ahLst/>
                <a:cxnLst/>
                <a:rect l="l" t="t" r="r" b="b"/>
                <a:pathLst>
                  <a:path w="11209" h="14378" fill="none" extrusionOk="0">
                    <a:moveTo>
                      <a:pt x="1668" y="0"/>
                    </a:moveTo>
                    <a:cubicBezTo>
                      <a:pt x="1668" y="0"/>
                      <a:pt x="0" y="2602"/>
                      <a:pt x="834" y="7139"/>
                    </a:cubicBezTo>
                    <a:cubicBezTo>
                      <a:pt x="1635" y="11675"/>
                      <a:pt x="2502" y="13810"/>
                      <a:pt x="3936" y="14110"/>
                    </a:cubicBezTo>
                    <a:cubicBezTo>
                      <a:pt x="5337" y="14377"/>
                      <a:pt x="9340" y="12109"/>
                      <a:pt x="10274" y="11142"/>
                    </a:cubicBezTo>
                    <a:cubicBezTo>
                      <a:pt x="11208" y="10141"/>
                      <a:pt x="11208" y="7739"/>
                      <a:pt x="11208" y="7739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794;p38"/>
              <p:cNvSpPr/>
              <p:nvPr/>
            </p:nvSpPr>
            <p:spPr>
              <a:xfrm>
                <a:off x="8271750" y="1622775"/>
                <a:ext cx="65075" cy="11010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404" fill="none" extrusionOk="0">
                    <a:moveTo>
                      <a:pt x="1" y="2135"/>
                    </a:moveTo>
                    <a:cubicBezTo>
                      <a:pt x="1" y="2135"/>
                      <a:pt x="301" y="534"/>
                      <a:pt x="1068" y="267"/>
                    </a:cubicBezTo>
                    <a:cubicBezTo>
                      <a:pt x="1835" y="1"/>
                      <a:pt x="2603" y="1302"/>
                      <a:pt x="2603" y="2135"/>
                    </a:cubicBezTo>
                    <a:cubicBezTo>
                      <a:pt x="2603" y="2969"/>
                      <a:pt x="1869" y="4404"/>
                      <a:pt x="901" y="4204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795;p38"/>
              <p:cNvSpPr/>
              <p:nvPr/>
            </p:nvSpPr>
            <p:spPr>
              <a:xfrm>
                <a:off x="7993225" y="1428650"/>
                <a:ext cx="351100" cy="219175"/>
              </a:xfrm>
              <a:custGeom>
                <a:avLst/>
                <a:gdLst/>
                <a:ahLst/>
                <a:cxnLst/>
                <a:rect l="l" t="t" r="r" b="b"/>
                <a:pathLst>
                  <a:path w="14044" h="8767" extrusionOk="0">
                    <a:moveTo>
                      <a:pt x="7383" y="0"/>
                    </a:moveTo>
                    <a:cubicBezTo>
                      <a:pt x="7135" y="0"/>
                      <a:pt x="6876" y="9"/>
                      <a:pt x="6605" y="27"/>
                    </a:cubicBezTo>
                    <a:cubicBezTo>
                      <a:pt x="3069" y="227"/>
                      <a:pt x="1368" y="1861"/>
                      <a:pt x="1368" y="2929"/>
                    </a:cubicBezTo>
                    <a:cubicBezTo>
                      <a:pt x="1368" y="3996"/>
                      <a:pt x="1501" y="5264"/>
                      <a:pt x="1501" y="5264"/>
                    </a:cubicBezTo>
                    <a:lnTo>
                      <a:pt x="1034" y="5864"/>
                    </a:lnTo>
                    <a:cubicBezTo>
                      <a:pt x="1034" y="5864"/>
                      <a:pt x="0" y="7365"/>
                      <a:pt x="701" y="7932"/>
                    </a:cubicBezTo>
                    <a:cubicBezTo>
                      <a:pt x="812" y="8027"/>
                      <a:pt x="953" y="8067"/>
                      <a:pt x="1120" y="8067"/>
                    </a:cubicBezTo>
                    <a:cubicBezTo>
                      <a:pt x="1955" y="8067"/>
                      <a:pt x="3442" y="7071"/>
                      <a:pt x="5137" y="6932"/>
                    </a:cubicBezTo>
                    <a:cubicBezTo>
                      <a:pt x="5226" y="6925"/>
                      <a:pt x="5313" y="6921"/>
                      <a:pt x="5399" y="6921"/>
                    </a:cubicBezTo>
                    <a:cubicBezTo>
                      <a:pt x="7330" y="6921"/>
                      <a:pt x="8719" y="8637"/>
                      <a:pt x="9741" y="8733"/>
                    </a:cubicBezTo>
                    <a:cubicBezTo>
                      <a:pt x="9796" y="8735"/>
                      <a:pt x="9851" y="8737"/>
                      <a:pt x="9906" y="8737"/>
                    </a:cubicBezTo>
                    <a:cubicBezTo>
                      <a:pt x="10622" y="8737"/>
                      <a:pt x="11356" y="8537"/>
                      <a:pt x="11976" y="8166"/>
                    </a:cubicBezTo>
                    <a:cubicBezTo>
                      <a:pt x="11976" y="8166"/>
                      <a:pt x="12180" y="8052"/>
                      <a:pt x="12451" y="8052"/>
                    </a:cubicBezTo>
                    <a:cubicBezTo>
                      <a:pt x="12750" y="8052"/>
                      <a:pt x="13130" y="8190"/>
                      <a:pt x="13410" y="8766"/>
                    </a:cubicBezTo>
                    <a:cubicBezTo>
                      <a:pt x="13543" y="7665"/>
                      <a:pt x="14044" y="5731"/>
                      <a:pt x="13744" y="4363"/>
                    </a:cubicBezTo>
                    <a:cubicBezTo>
                      <a:pt x="13477" y="3196"/>
                      <a:pt x="12376" y="1928"/>
                      <a:pt x="12242" y="1795"/>
                    </a:cubicBezTo>
                    <a:cubicBezTo>
                      <a:pt x="11719" y="1210"/>
                      <a:pt x="10344" y="0"/>
                      <a:pt x="73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796;p38"/>
              <p:cNvSpPr/>
              <p:nvPr/>
            </p:nvSpPr>
            <p:spPr>
              <a:xfrm>
                <a:off x="8062450" y="1518525"/>
                <a:ext cx="155950" cy="61750"/>
              </a:xfrm>
              <a:custGeom>
                <a:avLst/>
                <a:gdLst/>
                <a:ahLst/>
                <a:cxnLst/>
                <a:rect l="l" t="t" r="r" b="b"/>
                <a:pathLst>
                  <a:path w="6238" h="2470" fill="none" extrusionOk="0">
                    <a:moveTo>
                      <a:pt x="0" y="1735"/>
                    </a:moveTo>
                    <a:cubicBezTo>
                      <a:pt x="0" y="1735"/>
                      <a:pt x="2902" y="1"/>
                      <a:pt x="6238" y="2469"/>
                    </a:cubicBezTo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797;p38"/>
              <p:cNvSpPr/>
              <p:nvPr/>
            </p:nvSpPr>
            <p:spPr>
              <a:xfrm>
                <a:off x="8149175" y="1727850"/>
                <a:ext cx="152625" cy="370300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14812" fill="none" extrusionOk="0">
                    <a:moveTo>
                      <a:pt x="0" y="6205"/>
                    </a:moveTo>
                    <a:lnTo>
                      <a:pt x="0" y="9507"/>
                    </a:lnTo>
                    <a:cubicBezTo>
                      <a:pt x="0" y="9507"/>
                      <a:pt x="1068" y="14177"/>
                      <a:pt x="1935" y="14511"/>
                    </a:cubicBezTo>
                    <a:cubicBezTo>
                      <a:pt x="2769" y="14811"/>
                      <a:pt x="4804" y="11008"/>
                      <a:pt x="5271" y="10008"/>
                    </a:cubicBezTo>
                    <a:cubicBezTo>
                      <a:pt x="5471" y="9441"/>
                      <a:pt x="5604" y="8173"/>
                      <a:pt x="5638" y="7106"/>
                    </a:cubicBezTo>
                    <a:lnTo>
                      <a:pt x="6105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98;p38"/>
              <p:cNvSpPr/>
              <p:nvPr/>
            </p:nvSpPr>
            <p:spPr>
              <a:xfrm>
                <a:off x="8074950" y="1905475"/>
                <a:ext cx="103425" cy="20767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8307" fill="none" extrusionOk="0">
                    <a:moveTo>
                      <a:pt x="2869" y="1"/>
                    </a:moveTo>
                    <a:cubicBezTo>
                      <a:pt x="2869" y="1"/>
                      <a:pt x="1401" y="67"/>
                      <a:pt x="1235" y="1035"/>
                    </a:cubicBezTo>
                    <a:cubicBezTo>
                      <a:pt x="1068" y="1969"/>
                      <a:pt x="1201" y="6172"/>
                      <a:pt x="868" y="6806"/>
                    </a:cubicBezTo>
                    <a:cubicBezTo>
                      <a:pt x="567" y="7439"/>
                      <a:pt x="0" y="7873"/>
                      <a:pt x="234" y="8106"/>
                    </a:cubicBezTo>
                    <a:cubicBezTo>
                      <a:pt x="434" y="8307"/>
                      <a:pt x="3369" y="5872"/>
                      <a:pt x="4137" y="62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99;p38"/>
              <p:cNvSpPr/>
              <p:nvPr/>
            </p:nvSpPr>
            <p:spPr>
              <a:xfrm>
                <a:off x="8232550" y="1890475"/>
                <a:ext cx="100950" cy="231850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9274" fill="none" extrusionOk="0">
                    <a:moveTo>
                      <a:pt x="1" y="6838"/>
                    </a:moveTo>
                    <a:cubicBezTo>
                      <a:pt x="868" y="7172"/>
                      <a:pt x="1669" y="7672"/>
                      <a:pt x="2336" y="8306"/>
                    </a:cubicBezTo>
                    <a:cubicBezTo>
                      <a:pt x="3303" y="9274"/>
                      <a:pt x="4037" y="8239"/>
                      <a:pt x="3770" y="8006"/>
                    </a:cubicBezTo>
                    <a:cubicBezTo>
                      <a:pt x="3503" y="7772"/>
                      <a:pt x="3136" y="7139"/>
                      <a:pt x="3570" y="5437"/>
                    </a:cubicBezTo>
                    <a:cubicBezTo>
                      <a:pt x="4004" y="3703"/>
                      <a:pt x="3904" y="601"/>
                      <a:pt x="2303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800;p38"/>
              <p:cNvSpPr/>
              <p:nvPr/>
            </p:nvSpPr>
            <p:spPr>
              <a:xfrm>
                <a:off x="7848125" y="1948850"/>
                <a:ext cx="256875" cy="291900"/>
              </a:xfrm>
              <a:custGeom>
                <a:avLst/>
                <a:gdLst/>
                <a:ahLst/>
                <a:cxnLst/>
                <a:rect l="l" t="t" r="r" b="b"/>
                <a:pathLst>
                  <a:path w="10275" h="11676" fill="none" extrusionOk="0">
                    <a:moveTo>
                      <a:pt x="0" y="11675"/>
                    </a:moveTo>
                    <a:cubicBezTo>
                      <a:pt x="601" y="8306"/>
                      <a:pt x="1501" y="3836"/>
                      <a:pt x="2402" y="3236"/>
                    </a:cubicBezTo>
                    <a:cubicBezTo>
                      <a:pt x="3736" y="2402"/>
                      <a:pt x="10274" y="0"/>
                      <a:pt x="10274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801;p38"/>
              <p:cNvSpPr/>
              <p:nvPr/>
            </p:nvSpPr>
            <p:spPr>
              <a:xfrm>
                <a:off x="7914000" y="2294100"/>
                <a:ext cx="479525" cy="370275"/>
              </a:xfrm>
              <a:custGeom>
                <a:avLst/>
                <a:gdLst/>
                <a:ahLst/>
                <a:cxnLst/>
                <a:rect l="l" t="t" r="r" b="b"/>
                <a:pathLst>
                  <a:path w="19181" h="14811" fill="none" extrusionOk="0">
                    <a:moveTo>
                      <a:pt x="0" y="0"/>
                    </a:moveTo>
                    <a:lnTo>
                      <a:pt x="2002" y="13877"/>
                    </a:lnTo>
                    <a:lnTo>
                      <a:pt x="18580" y="14811"/>
                    </a:lnTo>
                    <a:lnTo>
                      <a:pt x="19181" y="13210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802;p38"/>
              <p:cNvSpPr/>
              <p:nvPr/>
            </p:nvSpPr>
            <p:spPr>
              <a:xfrm>
                <a:off x="7828950" y="2339125"/>
                <a:ext cx="12427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4971" h="2236" fill="none" extrusionOk="0">
                    <a:moveTo>
                      <a:pt x="4970" y="2235"/>
                    </a:moveTo>
                    <a:lnTo>
                      <a:pt x="0" y="0"/>
                    </a:lnTo>
                  </a:path>
                </a:pathLst>
              </a:custGeom>
              <a:noFill/>
              <a:ln w="10850" cap="rnd" cmpd="sng">
                <a:solidFill>
                  <a:srgbClr val="22222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803;p38"/>
              <p:cNvSpPr/>
              <p:nvPr/>
            </p:nvSpPr>
            <p:spPr>
              <a:xfrm>
                <a:off x="7400300" y="2214950"/>
                <a:ext cx="523725" cy="617050"/>
              </a:xfrm>
              <a:custGeom>
                <a:avLst/>
                <a:gdLst/>
                <a:ahLst/>
                <a:cxnLst/>
                <a:rect l="l" t="t" r="r" b="b"/>
                <a:pathLst>
                  <a:path w="20949" h="24682" extrusionOk="0">
                    <a:moveTo>
                      <a:pt x="8959" y="0"/>
                    </a:moveTo>
                    <a:cubicBezTo>
                      <a:pt x="7954" y="0"/>
                      <a:pt x="6961" y="175"/>
                      <a:pt x="6005" y="531"/>
                    </a:cubicBezTo>
                    <a:cubicBezTo>
                      <a:pt x="3403" y="1498"/>
                      <a:pt x="1468" y="3666"/>
                      <a:pt x="501" y="6635"/>
                    </a:cubicBezTo>
                    <a:cubicBezTo>
                      <a:pt x="267" y="7369"/>
                      <a:pt x="101" y="8103"/>
                      <a:pt x="0" y="8870"/>
                    </a:cubicBezTo>
                    <a:lnTo>
                      <a:pt x="2002" y="9137"/>
                    </a:lnTo>
                    <a:cubicBezTo>
                      <a:pt x="2102" y="8503"/>
                      <a:pt x="2235" y="7869"/>
                      <a:pt x="2436" y="7236"/>
                    </a:cubicBezTo>
                    <a:cubicBezTo>
                      <a:pt x="3203" y="4901"/>
                      <a:pt x="4704" y="3166"/>
                      <a:pt x="6705" y="2432"/>
                    </a:cubicBezTo>
                    <a:cubicBezTo>
                      <a:pt x="7439" y="2132"/>
                      <a:pt x="8206" y="1999"/>
                      <a:pt x="8974" y="1999"/>
                    </a:cubicBezTo>
                    <a:cubicBezTo>
                      <a:pt x="10441" y="2032"/>
                      <a:pt x="11876" y="2466"/>
                      <a:pt x="13110" y="3233"/>
                    </a:cubicBezTo>
                    <a:cubicBezTo>
                      <a:pt x="14211" y="3933"/>
                      <a:pt x="15211" y="4801"/>
                      <a:pt x="16012" y="5835"/>
                    </a:cubicBezTo>
                    <a:cubicBezTo>
                      <a:pt x="16879" y="6935"/>
                      <a:pt x="17580" y="8136"/>
                      <a:pt x="18047" y="9471"/>
                    </a:cubicBezTo>
                    <a:cubicBezTo>
                      <a:pt x="19047" y="12006"/>
                      <a:pt x="19181" y="14808"/>
                      <a:pt x="18414" y="17443"/>
                    </a:cubicBezTo>
                    <a:cubicBezTo>
                      <a:pt x="17646" y="19778"/>
                      <a:pt x="16145" y="21513"/>
                      <a:pt x="14144" y="22246"/>
                    </a:cubicBezTo>
                    <a:cubicBezTo>
                      <a:pt x="13378" y="22517"/>
                      <a:pt x="12586" y="22652"/>
                      <a:pt x="11797" y="22652"/>
                    </a:cubicBezTo>
                    <a:cubicBezTo>
                      <a:pt x="10832" y="22652"/>
                      <a:pt x="9873" y="22450"/>
                      <a:pt x="8974" y="22046"/>
                    </a:cubicBezTo>
                    <a:lnTo>
                      <a:pt x="8974" y="24215"/>
                    </a:lnTo>
                    <a:cubicBezTo>
                      <a:pt x="9908" y="24515"/>
                      <a:pt x="10875" y="24682"/>
                      <a:pt x="11842" y="24682"/>
                    </a:cubicBezTo>
                    <a:cubicBezTo>
                      <a:pt x="12876" y="24682"/>
                      <a:pt x="13877" y="24481"/>
                      <a:pt x="14844" y="24148"/>
                    </a:cubicBezTo>
                    <a:cubicBezTo>
                      <a:pt x="17413" y="23147"/>
                      <a:pt x="19381" y="21012"/>
                      <a:pt x="20315" y="18043"/>
                    </a:cubicBezTo>
                    <a:cubicBezTo>
                      <a:pt x="20749" y="16743"/>
                      <a:pt x="20949" y="15408"/>
                      <a:pt x="20949" y="14074"/>
                    </a:cubicBezTo>
                    <a:cubicBezTo>
                      <a:pt x="20949" y="12239"/>
                      <a:pt x="20615" y="10471"/>
                      <a:pt x="19981" y="8770"/>
                    </a:cubicBezTo>
                    <a:cubicBezTo>
                      <a:pt x="18914" y="5768"/>
                      <a:pt x="16846" y="3199"/>
                      <a:pt x="14144" y="1532"/>
                    </a:cubicBezTo>
                    <a:cubicBezTo>
                      <a:pt x="12456" y="519"/>
                      <a:pt x="10688" y="0"/>
                      <a:pt x="89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804;p38"/>
              <p:cNvSpPr/>
              <p:nvPr/>
            </p:nvSpPr>
            <p:spPr>
              <a:xfrm>
                <a:off x="7475350" y="2239875"/>
                <a:ext cx="420325" cy="517075"/>
              </a:xfrm>
              <a:custGeom>
                <a:avLst/>
                <a:gdLst/>
                <a:ahLst/>
                <a:cxnLst/>
                <a:rect l="l" t="t" r="r" b="b"/>
                <a:pathLst>
                  <a:path w="16813" h="20683" extrusionOk="0">
                    <a:moveTo>
                      <a:pt x="5938" y="1"/>
                    </a:moveTo>
                    <a:lnTo>
                      <a:pt x="5938" y="1"/>
                    </a:lnTo>
                    <a:cubicBezTo>
                      <a:pt x="3737" y="535"/>
                      <a:pt x="1735" y="1569"/>
                      <a:pt x="1" y="3003"/>
                    </a:cubicBezTo>
                    <a:cubicBezTo>
                      <a:pt x="2502" y="4971"/>
                      <a:pt x="2302" y="8574"/>
                      <a:pt x="2302" y="8574"/>
                    </a:cubicBezTo>
                    <a:lnTo>
                      <a:pt x="5838" y="9007"/>
                    </a:lnTo>
                    <a:lnTo>
                      <a:pt x="5838" y="20682"/>
                    </a:lnTo>
                    <a:lnTo>
                      <a:pt x="10141" y="20115"/>
                    </a:lnTo>
                    <a:cubicBezTo>
                      <a:pt x="9241" y="12477"/>
                      <a:pt x="16813" y="11209"/>
                      <a:pt x="16813" y="11209"/>
                    </a:cubicBezTo>
                    <a:lnTo>
                      <a:pt x="15912" y="8540"/>
                    </a:lnTo>
                    <a:cubicBezTo>
                      <a:pt x="15912" y="8540"/>
                      <a:pt x="12675" y="10314"/>
                      <a:pt x="9952" y="10314"/>
                    </a:cubicBezTo>
                    <a:cubicBezTo>
                      <a:pt x="8997" y="10314"/>
                      <a:pt x="8106" y="10096"/>
                      <a:pt x="7439" y="9508"/>
                    </a:cubicBezTo>
                    <a:cubicBezTo>
                      <a:pt x="4871" y="7273"/>
                      <a:pt x="5938" y="1"/>
                      <a:pt x="59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805;p38"/>
              <p:cNvSpPr/>
              <p:nvPr/>
            </p:nvSpPr>
            <p:spPr>
              <a:xfrm>
                <a:off x="7937350" y="1933000"/>
                <a:ext cx="668825" cy="696350"/>
              </a:xfrm>
              <a:custGeom>
                <a:avLst/>
                <a:gdLst/>
                <a:ahLst/>
                <a:cxnLst/>
                <a:rect l="l" t="t" r="r" b="b"/>
                <a:pathLst>
                  <a:path w="26753" h="27854" fill="none" extrusionOk="0">
                    <a:moveTo>
                      <a:pt x="0" y="21015"/>
                    </a:moveTo>
                    <a:cubicBezTo>
                      <a:pt x="4170" y="22483"/>
                      <a:pt x="8440" y="25352"/>
                      <a:pt x="12243" y="26486"/>
                    </a:cubicBezTo>
                    <a:cubicBezTo>
                      <a:pt x="16646" y="27854"/>
                      <a:pt x="20882" y="27720"/>
                      <a:pt x="21149" y="27520"/>
                    </a:cubicBezTo>
                    <a:cubicBezTo>
                      <a:pt x="22350" y="25118"/>
                      <a:pt x="23384" y="22617"/>
                      <a:pt x="24151" y="20015"/>
                    </a:cubicBezTo>
                    <a:cubicBezTo>
                      <a:pt x="25819" y="14344"/>
                      <a:pt x="26753" y="7472"/>
                      <a:pt x="25052" y="5504"/>
                    </a:cubicBezTo>
                    <a:cubicBezTo>
                      <a:pt x="22783" y="2936"/>
                      <a:pt x="15645" y="0"/>
                      <a:pt x="15645" y="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806;p38"/>
              <p:cNvSpPr/>
              <p:nvPr/>
            </p:nvSpPr>
            <p:spPr>
              <a:xfrm>
                <a:off x="7796425" y="2289075"/>
                <a:ext cx="158450" cy="190175"/>
              </a:xfrm>
              <a:custGeom>
                <a:avLst/>
                <a:gdLst/>
                <a:ahLst/>
                <a:cxnLst/>
                <a:rect l="l" t="t" r="r" b="b"/>
                <a:pathLst>
                  <a:path w="6338" h="7607" extrusionOk="0">
                    <a:moveTo>
                      <a:pt x="4136" y="1"/>
                    </a:moveTo>
                    <a:cubicBezTo>
                      <a:pt x="2669" y="34"/>
                      <a:pt x="1101" y="568"/>
                      <a:pt x="234" y="1769"/>
                    </a:cubicBezTo>
                    <a:cubicBezTo>
                      <a:pt x="100" y="1936"/>
                      <a:pt x="33" y="2136"/>
                      <a:pt x="0" y="2369"/>
                    </a:cubicBezTo>
                    <a:cubicBezTo>
                      <a:pt x="0" y="2569"/>
                      <a:pt x="134" y="2770"/>
                      <a:pt x="334" y="2836"/>
                    </a:cubicBezTo>
                    <a:cubicBezTo>
                      <a:pt x="500" y="2836"/>
                      <a:pt x="634" y="2803"/>
                      <a:pt x="767" y="2703"/>
                    </a:cubicBezTo>
                    <a:cubicBezTo>
                      <a:pt x="1334" y="2369"/>
                      <a:pt x="1935" y="2069"/>
                      <a:pt x="2569" y="1869"/>
                    </a:cubicBezTo>
                    <a:cubicBezTo>
                      <a:pt x="2752" y="1819"/>
                      <a:pt x="2944" y="1794"/>
                      <a:pt x="3136" y="1794"/>
                    </a:cubicBezTo>
                    <a:cubicBezTo>
                      <a:pt x="3328" y="1794"/>
                      <a:pt x="3519" y="1819"/>
                      <a:pt x="3703" y="1869"/>
                    </a:cubicBezTo>
                    <a:cubicBezTo>
                      <a:pt x="3769" y="1969"/>
                      <a:pt x="3870" y="2236"/>
                      <a:pt x="3936" y="2336"/>
                    </a:cubicBezTo>
                    <a:cubicBezTo>
                      <a:pt x="2769" y="2403"/>
                      <a:pt x="734" y="3137"/>
                      <a:pt x="267" y="4337"/>
                    </a:cubicBezTo>
                    <a:cubicBezTo>
                      <a:pt x="234" y="4437"/>
                      <a:pt x="234" y="4538"/>
                      <a:pt x="234" y="4638"/>
                    </a:cubicBezTo>
                    <a:cubicBezTo>
                      <a:pt x="300" y="4816"/>
                      <a:pt x="500" y="4875"/>
                      <a:pt x="706" y="4875"/>
                    </a:cubicBezTo>
                    <a:cubicBezTo>
                      <a:pt x="808" y="4875"/>
                      <a:pt x="912" y="4860"/>
                      <a:pt x="1001" y="4838"/>
                    </a:cubicBezTo>
                    <a:cubicBezTo>
                      <a:pt x="2002" y="4571"/>
                      <a:pt x="3036" y="4404"/>
                      <a:pt x="4070" y="4304"/>
                    </a:cubicBezTo>
                    <a:lnTo>
                      <a:pt x="4070" y="4304"/>
                    </a:lnTo>
                    <a:cubicBezTo>
                      <a:pt x="3703" y="4371"/>
                      <a:pt x="3336" y="4538"/>
                      <a:pt x="2936" y="4604"/>
                    </a:cubicBezTo>
                    <a:cubicBezTo>
                      <a:pt x="2268" y="4704"/>
                      <a:pt x="1501" y="4838"/>
                      <a:pt x="1134" y="5438"/>
                    </a:cubicBezTo>
                    <a:cubicBezTo>
                      <a:pt x="1068" y="5538"/>
                      <a:pt x="1034" y="5638"/>
                      <a:pt x="1068" y="5772"/>
                    </a:cubicBezTo>
                    <a:cubicBezTo>
                      <a:pt x="1134" y="5905"/>
                      <a:pt x="1301" y="5972"/>
                      <a:pt x="1468" y="6005"/>
                    </a:cubicBezTo>
                    <a:cubicBezTo>
                      <a:pt x="2002" y="6005"/>
                      <a:pt x="2502" y="5972"/>
                      <a:pt x="3036" y="5905"/>
                    </a:cubicBezTo>
                    <a:cubicBezTo>
                      <a:pt x="3137" y="5886"/>
                      <a:pt x="3238" y="5877"/>
                      <a:pt x="3338" y="5877"/>
                    </a:cubicBezTo>
                    <a:cubicBezTo>
                      <a:pt x="3766" y="5877"/>
                      <a:pt x="4173" y="6048"/>
                      <a:pt x="4470" y="6372"/>
                    </a:cubicBezTo>
                    <a:cubicBezTo>
                      <a:pt x="4503" y="6806"/>
                      <a:pt x="4470" y="7173"/>
                      <a:pt x="4503" y="7606"/>
                    </a:cubicBezTo>
                    <a:cubicBezTo>
                      <a:pt x="5237" y="7306"/>
                      <a:pt x="5771" y="6672"/>
                      <a:pt x="6004" y="5939"/>
                    </a:cubicBezTo>
                    <a:cubicBezTo>
                      <a:pt x="6305" y="4871"/>
                      <a:pt x="6338" y="3737"/>
                      <a:pt x="6138" y="2670"/>
                    </a:cubicBezTo>
                    <a:cubicBezTo>
                      <a:pt x="6104" y="2469"/>
                      <a:pt x="6038" y="2203"/>
                      <a:pt x="5971" y="1969"/>
                    </a:cubicBezTo>
                    <a:cubicBezTo>
                      <a:pt x="5771" y="1168"/>
                      <a:pt x="5404" y="234"/>
                      <a:pt x="4670" y="68"/>
                    </a:cubicBezTo>
                    <a:cubicBezTo>
                      <a:pt x="4470" y="1"/>
                      <a:pt x="4303" y="1"/>
                      <a:pt x="41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807;p38"/>
              <p:cNvSpPr/>
              <p:nvPr/>
            </p:nvSpPr>
            <p:spPr>
              <a:xfrm>
                <a:off x="8351800" y="2279075"/>
                <a:ext cx="44225" cy="1868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473" fill="none" extrusionOk="0">
                    <a:moveTo>
                      <a:pt x="1" y="7473"/>
                    </a:moveTo>
                    <a:cubicBezTo>
                      <a:pt x="1" y="7473"/>
                      <a:pt x="1769" y="3503"/>
                      <a:pt x="1669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8;p38"/>
              <p:cNvSpPr/>
              <p:nvPr/>
            </p:nvSpPr>
            <p:spPr>
              <a:xfrm>
                <a:off x="7703850" y="2641000"/>
                <a:ext cx="748050" cy="704700"/>
              </a:xfrm>
              <a:custGeom>
                <a:avLst/>
                <a:gdLst/>
                <a:ahLst/>
                <a:cxnLst/>
                <a:rect l="l" t="t" r="r" b="b"/>
                <a:pathLst>
                  <a:path w="29922" h="28188" extrusionOk="0">
                    <a:moveTo>
                      <a:pt x="10408" y="1"/>
                    </a:moveTo>
                    <a:lnTo>
                      <a:pt x="0" y="5805"/>
                    </a:lnTo>
                    <a:lnTo>
                      <a:pt x="6372" y="28188"/>
                    </a:lnTo>
                    <a:lnTo>
                      <a:pt x="12009" y="16012"/>
                    </a:lnTo>
                    <a:cubicBezTo>
                      <a:pt x="12009" y="16012"/>
                      <a:pt x="25552" y="15779"/>
                      <a:pt x="26753" y="13744"/>
                    </a:cubicBezTo>
                    <a:cubicBezTo>
                      <a:pt x="29922" y="8407"/>
                      <a:pt x="27253" y="835"/>
                      <a:pt x="27253" y="835"/>
                    </a:cubicBezTo>
                    <a:lnTo>
                      <a:pt x="104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09;p38"/>
              <p:cNvSpPr/>
              <p:nvPr/>
            </p:nvSpPr>
            <p:spPr>
              <a:xfrm>
                <a:off x="7992400" y="3024625"/>
                <a:ext cx="32190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2876" h="668" fill="none" extrusionOk="0">
                    <a:moveTo>
                      <a:pt x="0" y="0"/>
                    </a:moveTo>
                    <a:lnTo>
                      <a:pt x="12876" y="667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10;p38"/>
              <p:cNvSpPr/>
              <p:nvPr/>
            </p:nvSpPr>
            <p:spPr>
              <a:xfrm>
                <a:off x="7956525" y="2367475"/>
                <a:ext cx="457850" cy="155975"/>
              </a:xfrm>
              <a:custGeom>
                <a:avLst/>
                <a:gdLst/>
                <a:ahLst/>
                <a:cxnLst/>
                <a:rect l="l" t="t" r="r" b="b"/>
                <a:pathLst>
                  <a:path w="18314" h="6239" fill="none" extrusionOk="0">
                    <a:moveTo>
                      <a:pt x="1" y="1"/>
                    </a:moveTo>
                    <a:cubicBezTo>
                      <a:pt x="2769" y="1201"/>
                      <a:pt x="8974" y="2669"/>
                      <a:pt x="10708" y="2836"/>
                    </a:cubicBezTo>
                    <a:cubicBezTo>
                      <a:pt x="13510" y="3069"/>
                      <a:pt x="16846" y="3470"/>
                      <a:pt x="18314" y="623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11;p38"/>
              <p:cNvSpPr/>
              <p:nvPr/>
            </p:nvSpPr>
            <p:spPr>
              <a:xfrm>
                <a:off x="8383500" y="2347450"/>
                <a:ext cx="165975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2336" fill="none" extrusionOk="0">
                    <a:moveTo>
                      <a:pt x="1" y="802"/>
                    </a:moveTo>
                    <a:cubicBezTo>
                      <a:pt x="1" y="802"/>
                      <a:pt x="3003" y="1"/>
                      <a:pt x="6639" y="2336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12;p38"/>
              <p:cNvSpPr/>
              <p:nvPr/>
            </p:nvSpPr>
            <p:spPr>
              <a:xfrm>
                <a:off x="7877300" y="2706875"/>
                <a:ext cx="22770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9108" h="3170" fill="none" extrusionOk="0">
                    <a:moveTo>
                      <a:pt x="9107" y="1"/>
                    </a:moveTo>
                    <a:cubicBezTo>
                      <a:pt x="6806" y="701"/>
                      <a:pt x="3470" y="1769"/>
                      <a:pt x="1" y="317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13;p38"/>
              <p:cNvSpPr/>
              <p:nvPr/>
            </p:nvSpPr>
            <p:spPr>
              <a:xfrm>
                <a:off x="8027425" y="2685200"/>
                <a:ext cx="14200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369" fill="none" extrusionOk="0">
                    <a:moveTo>
                      <a:pt x="567" y="1368"/>
                    </a:moveTo>
                    <a:lnTo>
                      <a:pt x="0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14;p38"/>
              <p:cNvSpPr/>
              <p:nvPr/>
            </p:nvSpPr>
            <p:spPr>
              <a:xfrm>
                <a:off x="7924850" y="2191525"/>
                <a:ext cx="12525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904" fill="none" extrusionOk="0">
                    <a:moveTo>
                      <a:pt x="500" y="4904"/>
                    </a:moveTo>
                    <a:lnTo>
                      <a:pt x="0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15;p38"/>
              <p:cNvSpPr/>
              <p:nvPr/>
            </p:nvSpPr>
            <p:spPr>
              <a:xfrm>
                <a:off x="7482025" y="2230550"/>
                <a:ext cx="42875" cy="68375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735" extrusionOk="0">
                    <a:moveTo>
                      <a:pt x="1374" y="0"/>
                    </a:moveTo>
                    <a:cubicBezTo>
                      <a:pt x="1302" y="0"/>
                      <a:pt x="1202" y="61"/>
                      <a:pt x="1068" y="207"/>
                    </a:cubicBezTo>
                    <a:cubicBezTo>
                      <a:pt x="501" y="808"/>
                      <a:pt x="0" y="1508"/>
                      <a:pt x="67" y="2309"/>
                    </a:cubicBezTo>
                    <a:cubicBezTo>
                      <a:pt x="67" y="2442"/>
                      <a:pt x="134" y="2609"/>
                      <a:pt x="267" y="2709"/>
                    </a:cubicBezTo>
                    <a:cubicBezTo>
                      <a:pt x="328" y="2726"/>
                      <a:pt x="386" y="2734"/>
                      <a:pt x="441" y="2734"/>
                    </a:cubicBezTo>
                    <a:cubicBezTo>
                      <a:pt x="600" y="2734"/>
                      <a:pt x="735" y="2666"/>
                      <a:pt x="834" y="2542"/>
                    </a:cubicBezTo>
                    <a:cubicBezTo>
                      <a:pt x="1101" y="2275"/>
                      <a:pt x="1301" y="1975"/>
                      <a:pt x="1368" y="1608"/>
                    </a:cubicBezTo>
                    <a:cubicBezTo>
                      <a:pt x="1451" y="1360"/>
                      <a:pt x="1715" y="0"/>
                      <a:pt x="13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16;p38"/>
              <p:cNvSpPr/>
              <p:nvPr/>
            </p:nvSpPr>
            <p:spPr>
              <a:xfrm>
                <a:off x="7516225" y="2203200"/>
                <a:ext cx="55050" cy="82575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3303" extrusionOk="0">
                    <a:moveTo>
                      <a:pt x="1368" y="0"/>
                    </a:moveTo>
                    <a:cubicBezTo>
                      <a:pt x="1268" y="34"/>
                      <a:pt x="1168" y="67"/>
                      <a:pt x="1068" y="134"/>
                    </a:cubicBezTo>
                    <a:cubicBezTo>
                      <a:pt x="601" y="534"/>
                      <a:pt x="267" y="1068"/>
                      <a:pt x="134" y="1668"/>
                    </a:cubicBezTo>
                    <a:cubicBezTo>
                      <a:pt x="33" y="1935"/>
                      <a:pt x="0" y="2235"/>
                      <a:pt x="33" y="2535"/>
                    </a:cubicBezTo>
                    <a:cubicBezTo>
                      <a:pt x="33" y="2836"/>
                      <a:pt x="167" y="3102"/>
                      <a:pt x="400" y="3303"/>
                    </a:cubicBezTo>
                    <a:lnTo>
                      <a:pt x="467" y="3303"/>
                    </a:lnTo>
                    <a:cubicBezTo>
                      <a:pt x="500" y="3303"/>
                      <a:pt x="500" y="3303"/>
                      <a:pt x="534" y="3269"/>
                    </a:cubicBezTo>
                    <a:cubicBezTo>
                      <a:pt x="901" y="2869"/>
                      <a:pt x="1234" y="2435"/>
                      <a:pt x="1535" y="1968"/>
                    </a:cubicBezTo>
                    <a:cubicBezTo>
                      <a:pt x="1801" y="1435"/>
                      <a:pt x="2035" y="901"/>
                      <a:pt x="2202" y="367"/>
                    </a:cubicBezTo>
                    <a:cubicBezTo>
                      <a:pt x="2035" y="234"/>
                      <a:pt x="1868" y="167"/>
                      <a:pt x="1701" y="100"/>
                    </a:cubicBezTo>
                    <a:cubicBezTo>
                      <a:pt x="1601" y="34"/>
                      <a:pt x="1501" y="0"/>
                      <a:pt x="13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17;p38"/>
              <p:cNvSpPr/>
              <p:nvPr/>
            </p:nvSpPr>
            <p:spPr>
              <a:xfrm>
                <a:off x="7549575" y="2180700"/>
                <a:ext cx="89200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3940" extrusionOk="0">
                    <a:moveTo>
                      <a:pt x="2385" y="1"/>
                    </a:moveTo>
                    <a:cubicBezTo>
                      <a:pt x="2093" y="1"/>
                      <a:pt x="1816" y="53"/>
                      <a:pt x="1668" y="133"/>
                    </a:cubicBezTo>
                    <a:cubicBezTo>
                      <a:pt x="701" y="633"/>
                      <a:pt x="134" y="2101"/>
                      <a:pt x="34" y="3102"/>
                    </a:cubicBezTo>
                    <a:cubicBezTo>
                      <a:pt x="0" y="3469"/>
                      <a:pt x="34" y="3836"/>
                      <a:pt x="434" y="3936"/>
                    </a:cubicBezTo>
                    <a:cubicBezTo>
                      <a:pt x="465" y="3938"/>
                      <a:pt x="496" y="3939"/>
                      <a:pt x="527" y="3939"/>
                    </a:cubicBezTo>
                    <a:cubicBezTo>
                      <a:pt x="920" y="3939"/>
                      <a:pt x="1249" y="3742"/>
                      <a:pt x="1435" y="3402"/>
                    </a:cubicBezTo>
                    <a:cubicBezTo>
                      <a:pt x="1635" y="3035"/>
                      <a:pt x="1768" y="2668"/>
                      <a:pt x="1868" y="2301"/>
                    </a:cubicBezTo>
                    <a:cubicBezTo>
                      <a:pt x="1968" y="1901"/>
                      <a:pt x="2202" y="1567"/>
                      <a:pt x="2536" y="1334"/>
                    </a:cubicBezTo>
                    <a:cubicBezTo>
                      <a:pt x="2836" y="1134"/>
                      <a:pt x="3369" y="1200"/>
                      <a:pt x="3436" y="767"/>
                    </a:cubicBezTo>
                    <a:cubicBezTo>
                      <a:pt x="3568" y="196"/>
                      <a:pt x="2948" y="1"/>
                      <a:pt x="23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818;p38"/>
              <p:cNvSpPr/>
              <p:nvPr/>
            </p:nvSpPr>
            <p:spPr>
              <a:xfrm>
                <a:off x="7848125" y="2236550"/>
                <a:ext cx="859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1836" fill="none" extrusionOk="0">
                    <a:moveTo>
                      <a:pt x="3436" y="1835"/>
                    </a:moveTo>
                    <a:lnTo>
                      <a:pt x="0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819;p38"/>
              <p:cNvSpPr/>
              <p:nvPr/>
            </p:nvSpPr>
            <p:spPr>
              <a:xfrm>
                <a:off x="6681450" y="694600"/>
                <a:ext cx="909850" cy="1778800"/>
              </a:xfrm>
              <a:custGeom>
                <a:avLst/>
                <a:gdLst/>
                <a:ahLst/>
                <a:cxnLst/>
                <a:rect l="l" t="t" r="r" b="b"/>
                <a:pathLst>
                  <a:path w="36394" h="71152" extrusionOk="0">
                    <a:moveTo>
                      <a:pt x="28454" y="1"/>
                    </a:moveTo>
                    <a:lnTo>
                      <a:pt x="25586" y="902"/>
                    </a:lnTo>
                    <a:lnTo>
                      <a:pt x="25552" y="1235"/>
                    </a:lnTo>
                    <a:lnTo>
                      <a:pt x="25385" y="5038"/>
                    </a:lnTo>
                    <a:lnTo>
                      <a:pt x="25352" y="5038"/>
                    </a:lnTo>
                    <a:lnTo>
                      <a:pt x="8140" y="9074"/>
                    </a:lnTo>
                    <a:lnTo>
                      <a:pt x="8106" y="9108"/>
                    </a:lnTo>
                    <a:lnTo>
                      <a:pt x="2169" y="7907"/>
                    </a:lnTo>
                    <a:lnTo>
                      <a:pt x="1" y="8641"/>
                    </a:lnTo>
                    <a:lnTo>
                      <a:pt x="1" y="66749"/>
                    </a:lnTo>
                    <a:lnTo>
                      <a:pt x="8407" y="67616"/>
                    </a:lnTo>
                    <a:lnTo>
                      <a:pt x="8407" y="67616"/>
                    </a:lnTo>
                    <a:lnTo>
                      <a:pt x="8106" y="21016"/>
                    </a:lnTo>
                    <a:lnTo>
                      <a:pt x="8307" y="20983"/>
                    </a:lnTo>
                    <a:lnTo>
                      <a:pt x="25552" y="18014"/>
                    </a:lnTo>
                    <a:lnTo>
                      <a:pt x="25586" y="18014"/>
                    </a:lnTo>
                    <a:lnTo>
                      <a:pt x="25586" y="71152"/>
                    </a:lnTo>
                    <a:lnTo>
                      <a:pt x="28454" y="70551"/>
                    </a:lnTo>
                    <a:lnTo>
                      <a:pt x="36393" y="70518"/>
                    </a:lnTo>
                    <a:lnTo>
                      <a:pt x="36393" y="1435"/>
                    </a:lnTo>
                    <a:lnTo>
                      <a:pt x="284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820;p38"/>
              <p:cNvSpPr/>
              <p:nvPr/>
            </p:nvSpPr>
            <p:spPr>
              <a:xfrm>
                <a:off x="6884925" y="820525"/>
                <a:ext cx="435350" cy="398650"/>
              </a:xfrm>
              <a:custGeom>
                <a:avLst/>
                <a:gdLst/>
                <a:ahLst/>
                <a:cxnLst/>
                <a:rect l="l" t="t" r="r" b="b"/>
                <a:pathLst>
                  <a:path w="17414" h="15946" extrusionOk="0">
                    <a:moveTo>
                      <a:pt x="17213" y="1"/>
                    </a:moveTo>
                    <a:lnTo>
                      <a:pt x="1" y="4037"/>
                    </a:lnTo>
                    <a:lnTo>
                      <a:pt x="168" y="15946"/>
                    </a:lnTo>
                    <a:lnTo>
                      <a:pt x="434" y="15879"/>
                    </a:lnTo>
                    <a:lnTo>
                      <a:pt x="17413" y="12977"/>
                    </a:lnTo>
                    <a:lnTo>
                      <a:pt x="17413" y="11442"/>
                    </a:lnTo>
                    <a:lnTo>
                      <a:pt x="172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821;p38"/>
              <p:cNvSpPr/>
              <p:nvPr/>
            </p:nvSpPr>
            <p:spPr>
              <a:xfrm>
                <a:off x="6889100" y="1106575"/>
                <a:ext cx="431175" cy="112600"/>
              </a:xfrm>
              <a:custGeom>
                <a:avLst/>
                <a:gdLst/>
                <a:ahLst/>
                <a:cxnLst/>
                <a:rect l="l" t="t" r="r" b="b"/>
                <a:pathLst>
                  <a:path w="17247" h="4504" extrusionOk="0">
                    <a:moveTo>
                      <a:pt x="17246" y="0"/>
                    </a:moveTo>
                    <a:lnTo>
                      <a:pt x="34" y="3136"/>
                    </a:lnTo>
                    <a:lnTo>
                      <a:pt x="1" y="4504"/>
                    </a:lnTo>
                    <a:lnTo>
                      <a:pt x="17246" y="1535"/>
                    </a:lnTo>
                    <a:lnTo>
                      <a:pt x="1724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822;p38"/>
              <p:cNvSpPr/>
              <p:nvPr/>
            </p:nvSpPr>
            <p:spPr>
              <a:xfrm>
                <a:off x="6681450" y="892250"/>
                <a:ext cx="54225" cy="1476075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59043" extrusionOk="0">
                    <a:moveTo>
                      <a:pt x="2169" y="1"/>
                    </a:moveTo>
                    <a:lnTo>
                      <a:pt x="1" y="735"/>
                    </a:lnTo>
                    <a:lnTo>
                      <a:pt x="1" y="58843"/>
                    </a:lnTo>
                    <a:lnTo>
                      <a:pt x="2169" y="59043"/>
                    </a:lnTo>
                    <a:lnTo>
                      <a:pt x="21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823;p38"/>
              <p:cNvSpPr/>
              <p:nvPr/>
            </p:nvSpPr>
            <p:spPr>
              <a:xfrm>
                <a:off x="7320250" y="694600"/>
                <a:ext cx="72575" cy="177880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71152" extrusionOk="0">
                    <a:moveTo>
                      <a:pt x="2902" y="1"/>
                    </a:moveTo>
                    <a:lnTo>
                      <a:pt x="34" y="902"/>
                    </a:lnTo>
                    <a:lnTo>
                      <a:pt x="0" y="1235"/>
                    </a:lnTo>
                    <a:lnTo>
                      <a:pt x="0" y="18014"/>
                    </a:lnTo>
                    <a:lnTo>
                      <a:pt x="34" y="71152"/>
                    </a:lnTo>
                    <a:lnTo>
                      <a:pt x="2902" y="70551"/>
                    </a:lnTo>
                    <a:lnTo>
                      <a:pt x="2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824;p38"/>
              <p:cNvSpPr/>
              <p:nvPr/>
            </p:nvSpPr>
            <p:spPr>
              <a:xfrm>
                <a:off x="7321075" y="694600"/>
                <a:ext cx="270225" cy="1789650"/>
              </a:xfrm>
              <a:custGeom>
                <a:avLst/>
                <a:gdLst/>
                <a:ahLst/>
                <a:cxnLst/>
                <a:rect l="l" t="t" r="r" b="b"/>
                <a:pathLst>
                  <a:path w="10809" h="71586" fill="none" extrusionOk="0">
                    <a:moveTo>
                      <a:pt x="10808" y="70918"/>
                    </a:moveTo>
                    <a:lnTo>
                      <a:pt x="10808" y="1435"/>
                    </a:lnTo>
                    <a:lnTo>
                      <a:pt x="2869" y="1"/>
                    </a:lnTo>
                    <a:lnTo>
                      <a:pt x="1" y="902"/>
                    </a:lnTo>
                    <a:lnTo>
                      <a:pt x="1" y="71586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825;p38"/>
              <p:cNvSpPr/>
              <p:nvPr/>
            </p:nvSpPr>
            <p:spPr>
              <a:xfrm>
                <a:off x="7392800" y="694600"/>
                <a:ext cx="25" cy="1778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71152" fill="none" extrusionOk="0">
                    <a:moveTo>
                      <a:pt x="0" y="1"/>
                    </a:moveTo>
                    <a:lnTo>
                      <a:pt x="0" y="71152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826;p38"/>
              <p:cNvSpPr/>
              <p:nvPr/>
            </p:nvSpPr>
            <p:spPr>
              <a:xfrm>
                <a:off x="6681450" y="892250"/>
                <a:ext cx="210175" cy="1509450"/>
              </a:xfrm>
              <a:custGeom>
                <a:avLst/>
                <a:gdLst/>
                <a:ahLst/>
                <a:cxnLst/>
                <a:rect l="l" t="t" r="r" b="b"/>
                <a:pathLst>
                  <a:path w="8407" h="60378" fill="none" extrusionOk="0">
                    <a:moveTo>
                      <a:pt x="8407" y="60377"/>
                    </a:moveTo>
                    <a:lnTo>
                      <a:pt x="8106" y="1202"/>
                    </a:lnTo>
                    <a:lnTo>
                      <a:pt x="2169" y="1"/>
                    </a:lnTo>
                    <a:lnTo>
                      <a:pt x="1" y="735"/>
                    </a:lnTo>
                    <a:lnTo>
                      <a:pt x="1" y="5991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827;p38"/>
              <p:cNvSpPr/>
              <p:nvPr/>
            </p:nvSpPr>
            <p:spPr>
              <a:xfrm>
                <a:off x="6735650" y="892250"/>
                <a:ext cx="25" cy="1530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61212" fill="none" extrusionOk="0">
                    <a:moveTo>
                      <a:pt x="1" y="1"/>
                    </a:moveTo>
                    <a:lnTo>
                      <a:pt x="1" y="6121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828;p38"/>
              <p:cNvSpPr/>
              <p:nvPr/>
            </p:nvSpPr>
            <p:spPr>
              <a:xfrm>
                <a:off x="6884100" y="821375"/>
                <a:ext cx="437000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17480" h="4037" fill="none" extrusionOk="0">
                    <a:moveTo>
                      <a:pt x="0" y="4037"/>
                    </a:moveTo>
                    <a:lnTo>
                      <a:pt x="17480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829;p38"/>
              <p:cNvSpPr/>
              <p:nvPr/>
            </p:nvSpPr>
            <p:spPr>
              <a:xfrm>
                <a:off x="6884925" y="1104075"/>
                <a:ext cx="436175" cy="81750"/>
              </a:xfrm>
              <a:custGeom>
                <a:avLst/>
                <a:gdLst/>
                <a:ahLst/>
                <a:cxnLst/>
                <a:rect l="l" t="t" r="r" b="b"/>
                <a:pathLst>
                  <a:path w="17447" h="3270" fill="none" extrusionOk="0">
                    <a:moveTo>
                      <a:pt x="1" y="3269"/>
                    </a:moveTo>
                    <a:lnTo>
                      <a:pt x="17447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830;p38"/>
              <p:cNvSpPr/>
              <p:nvPr/>
            </p:nvSpPr>
            <p:spPr>
              <a:xfrm>
                <a:off x="6889100" y="1144925"/>
                <a:ext cx="432000" cy="74250"/>
              </a:xfrm>
              <a:custGeom>
                <a:avLst/>
                <a:gdLst/>
                <a:ahLst/>
                <a:cxnLst/>
                <a:rect l="l" t="t" r="r" b="b"/>
                <a:pathLst>
                  <a:path w="17280" h="2970" fill="none" extrusionOk="0">
                    <a:moveTo>
                      <a:pt x="1" y="2970"/>
                    </a:moveTo>
                    <a:lnTo>
                      <a:pt x="17280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831;p38"/>
              <p:cNvSpPr/>
              <p:nvPr/>
            </p:nvSpPr>
            <p:spPr>
              <a:xfrm>
                <a:off x="7621300" y="1043650"/>
                <a:ext cx="1113300" cy="1664925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66597" extrusionOk="0">
                    <a:moveTo>
                      <a:pt x="25626" y="0"/>
                    </a:moveTo>
                    <a:cubicBezTo>
                      <a:pt x="19840" y="0"/>
                      <a:pt x="0" y="57457"/>
                      <a:pt x="0" y="57457"/>
                    </a:cubicBezTo>
                    <a:lnTo>
                      <a:pt x="200" y="62327"/>
                    </a:lnTo>
                    <a:cubicBezTo>
                      <a:pt x="200" y="62327"/>
                      <a:pt x="21246" y="2406"/>
                      <a:pt x="26888" y="2406"/>
                    </a:cubicBezTo>
                    <a:cubicBezTo>
                      <a:pt x="26933" y="2406"/>
                      <a:pt x="26977" y="2410"/>
                      <a:pt x="27019" y="2417"/>
                    </a:cubicBezTo>
                    <a:cubicBezTo>
                      <a:pt x="30222" y="3051"/>
                      <a:pt x="33257" y="4285"/>
                      <a:pt x="35959" y="6087"/>
                    </a:cubicBezTo>
                    <a:cubicBezTo>
                      <a:pt x="37460" y="7054"/>
                      <a:pt x="39161" y="7855"/>
                      <a:pt x="40462" y="9122"/>
                    </a:cubicBezTo>
                    <a:cubicBezTo>
                      <a:pt x="42364" y="11024"/>
                      <a:pt x="42130" y="13425"/>
                      <a:pt x="42130" y="15927"/>
                    </a:cubicBezTo>
                    <a:lnTo>
                      <a:pt x="42130" y="27135"/>
                    </a:lnTo>
                    <a:lnTo>
                      <a:pt x="42130" y="47216"/>
                    </a:lnTo>
                    <a:lnTo>
                      <a:pt x="42130" y="63194"/>
                    </a:lnTo>
                    <a:cubicBezTo>
                      <a:pt x="42130" y="63361"/>
                      <a:pt x="42063" y="66363"/>
                      <a:pt x="42130" y="66363"/>
                    </a:cubicBezTo>
                    <a:lnTo>
                      <a:pt x="44232" y="66597"/>
                    </a:lnTo>
                    <a:lnTo>
                      <a:pt x="44232" y="19329"/>
                    </a:lnTo>
                    <a:cubicBezTo>
                      <a:pt x="44232" y="17662"/>
                      <a:pt x="44298" y="15960"/>
                      <a:pt x="44332" y="14293"/>
                    </a:cubicBezTo>
                    <a:cubicBezTo>
                      <a:pt x="44365" y="12958"/>
                      <a:pt x="44532" y="11457"/>
                      <a:pt x="43831" y="10290"/>
                    </a:cubicBezTo>
                    <a:cubicBezTo>
                      <a:pt x="42564" y="8155"/>
                      <a:pt x="40262" y="6754"/>
                      <a:pt x="38227" y="5420"/>
                    </a:cubicBezTo>
                    <a:cubicBezTo>
                      <a:pt x="34458" y="2984"/>
                      <a:pt x="30222" y="883"/>
                      <a:pt x="25785" y="16"/>
                    </a:cubicBezTo>
                    <a:cubicBezTo>
                      <a:pt x="25733" y="5"/>
                      <a:pt x="25680" y="0"/>
                      <a:pt x="256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0850" cap="flat" cmpd="sng">
                <a:solidFill>
                  <a:schemeClr val="dk1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832;p38"/>
              <p:cNvSpPr/>
              <p:nvPr/>
            </p:nvSpPr>
            <p:spPr>
              <a:xfrm>
                <a:off x="4752575" y="3871875"/>
                <a:ext cx="2858725" cy="732225"/>
              </a:xfrm>
              <a:custGeom>
                <a:avLst/>
                <a:gdLst/>
                <a:ahLst/>
                <a:cxnLst/>
                <a:rect l="l" t="t" r="r" b="b"/>
                <a:pathLst>
                  <a:path w="114349" h="29289" extrusionOk="0">
                    <a:moveTo>
                      <a:pt x="114349" y="1"/>
                    </a:moveTo>
                    <a:lnTo>
                      <a:pt x="62912" y="1802"/>
                    </a:lnTo>
                    <a:lnTo>
                      <a:pt x="59310" y="1902"/>
                    </a:lnTo>
                    <a:lnTo>
                      <a:pt x="1" y="3970"/>
                    </a:lnTo>
                    <a:lnTo>
                      <a:pt x="1" y="17347"/>
                    </a:lnTo>
                    <a:lnTo>
                      <a:pt x="4904" y="18614"/>
                    </a:lnTo>
                    <a:lnTo>
                      <a:pt x="18113" y="15012"/>
                    </a:lnTo>
                    <a:lnTo>
                      <a:pt x="21483" y="15379"/>
                    </a:lnTo>
                    <a:lnTo>
                      <a:pt x="21483" y="21750"/>
                    </a:lnTo>
                    <a:lnTo>
                      <a:pt x="28988" y="23418"/>
                    </a:lnTo>
                    <a:lnTo>
                      <a:pt x="44366" y="19548"/>
                    </a:lnTo>
                    <a:lnTo>
                      <a:pt x="45900" y="19615"/>
                    </a:lnTo>
                    <a:lnTo>
                      <a:pt x="45900" y="26587"/>
                    </a:lnTo>
                    <a:lnTo>
                      <a:pt x="59310" y="29289"/>
                    </a:lnTo>
                    <a:lnTo>
                      <a:pt x="68850" y="26687"/>
                    </a:lnTo>
                    <a:lnTo>
                      <a:pt x="68850" y="19415"/>
                    </a:lnTo>
                    <a:lnTo>
                      <a:pt x="70884" y="18881"/>
                    </a:lnTo>
                    <a:lnTo>
                      <a:pt x="85795" y="21950"/>
                    </a:lnTo>
                    <a:lnTo>
                      <a:pt x="92967" y="20115"/>
                    </a:lnTo>
                    <a:lnTo>
                      <a:pt x="92967" y="13344"/>
                    </a:lnTo>
                    <a:lnTo>
                      <a:pt x="95369" y="12643"/>
                    </a:lnTo>
                    <a:lnTo>
                      <a:pt x="109912" y="15512"/>
                    </a:lnTo>
                    <a:lnTo>
                      <a:pt x="114349" y="14278"/>
                    </a:lnTo>
                    <a:lnTo>
                      <a:pt x="1143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833;p38"/>
              <p:cNvSpPr/>
              <p:nvPr/>
            </p:nvSpPr>
            <p:spPr>
              <a:xfrm>
                <a:off x="5508950" y="4293850"/>
                <a:ext cx="3527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6573" extrusionOk="0">
                    <a:moveTo>
                      <a:pt x="0" y="1"/>
                    </a:moveTo>
                    <a:lnTo>
                      <a:pt x="0" y="6572"/>
                    </a:lnTo>
                    <a:lnTo>
                      <a:pt x="14111" y="266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834;p38"/>
              <p:cNvSpPr/>
              <p:nvPr/>
            </p:nvSpPr>
            <p:spPr>
              <a:xfrm>
                <a:off x="6524675" y="4246325"/>
                <a:ext cx="372800" cy="174325"/>
              </a:xfrm>
              <a:custGeom>
                <a:avLst/>
                <a:gdLst/>
                <a:ahLst/>
                <a:cxnLst/>
                <a:rect l="l" t="t" r="r" b="b"/>
                <a:pathLst>
                  <a:path w="14912" h="6973" extrusionOk="0">
                    <a:moveTo>
                      <a:pt x="14911" y="0"/>
                    </a:moveTo>
                    <a:lnTo>
                      <a:pt x="0" y="3903"/>
                    </a:lnTo>
                    <a:lnTo>
                      <a:pt x="14911" y="6972"/>
                    </a:lnTo>
                    <a:lnTo>
                      <a:pt x="149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835;p38"/>
              <p:cNvSpPr/>
              <p:nvPr/>
            </p:nvSpPr>
            <p:spPr>
              <a:xfrm>
                <a:off x="7143450" y="4084550"/>
                <a:ext cx="356950" cy="175150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7006" extrusionOk="0">
                    <a:moveTo>
                      <a:pt x="14277" y="0"/>
                    </a:moveTo>
                    <a:lnTo>
                      <a:pt x="0" y="4036"/>
                    </a:lnTo>
                    <a:lnTo>
                      <a:pt x="14277" y="7005"/>
                    </a:lnTo>
                    <a:lnTo>
                      <a:pt x="142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836;p38"/>
              <p:cNvSpPr/>
              <p:nvPr/>
            </p:nvSpPr>
            <p:spPr>
              <a:xfrm>
                <a:off x="4897675" y="4187950"/>
                <a:ext cx="332775" cy="148450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5938" extrusionOk="0">
                    <a:moveTo>
                      <a:pt x="1" y="0"/>
                    </a:moveTo>
                    <a:lnTo>
                      <a:pt x="1" y="5938"/>
                    </a:lnTo>
                    <a:lnTo>
                      <a:pt x="13310" y="23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837;p38"/>
              <p:cNvSpPr/>
              <p:nvPr/>
            </p:nvSpPr>
            <p:spPr>
              <a:xfrm>
                <a:off x="4690875" y="2320775"/>
                <a:ext cx="2935450" cy="1904725"/>
              </a:xfrm>
              <a:custGeom>
                <a:avLst/>
                <a:gdLst/>
                <a:ahLst/>
                <a:cxnLst/>
                <a:rect l="l" t="t" r="r" b="b"/>
                <a:pathLst>
                  <a:path w="117418" h="76189" extrusionOk="0">
                    <a:moveTo>
                      <a:pt x="61778" y="1"/>
                    </a:moveTo>
                    <a:lnTo>
                      <a:pt x="0" y="5805"/>
                    </a:lnTo>
                    <a:lnTo>
                      <a:pt x="0" y="68349"/>
                    </a:lnTo>
                    <a:lnTo>
                      <a:pt x="61778" y="76188"/>
                    </a:lnTo>
                    <a:lnTo>
                      <a:pt x="117417" y="64046"/>
                    </a:lnTo>
                    <a:lnTo>
                      <a:pt x="117417" y="5805"/>
                    </a:lnTo>
                    <a:lnTo>
                      <a:pt x="6177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838;p38"/>
              <p:cNvSpPr/>
              <p:nvPr/>
            </p:nvSpPr>
            <p:spPr>
              <a:xfrm>
                <a:off x="6080200" y="2490900"/>
                <a:ext cx="310225" cy="96750"/>
              </a:xfrm>
              <a:custGeom>
                <a:avLst/>
                <a:gdLst/>
                <a:ahLst/>
                <a:cxnLst/>
                <a:rect l="l" t="t" r="r" b="b"/>
                <a:pathLst>
                  <a:path w="12409" h="3870" extrusionOk="0">
                    <a:moveTo>
                      <a:pt x="6505" y="0"/>
                    </a:moveTo>
                    <a:lnTo>
                      <a:pt x="0" y="467"/>
                    </a:lnTo>
                    <a:lnTo>
                      <a:pt x="0" y="3870"/>
                    </a:lnTo>
                    <a:lnTo>
                      <a:pt x="6505" y="3269"/>
                    </a:lnTo>
                    <a:lnTo>
                      <a:pt x="12409" y="3736"/>
                    </a:lnTo>
                    <a:lnTo>
                      <a:pt x="12409" y="467"/>
                    </a:lnTo>
                    <a:lnTo>
                      <a:pt x="6505" y="0"/>
                    </a:lnTo>
                    <a:close/>
                  </a:path>
                </a:pathLst>
              </a:custGeom>
              <a:solidFill>
                <a:srgbClr val="191919">
                  <a:alpha val="38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839;p38"/>
              <p:cNvSpPr/>
              <p:nvPr/>
            </p:nvSpPr>
            <p:spPr>
              <a:xfrm>
                <a:off x="4690875" y="2320775"/>
                <a:ext cx="2935450" cy="1904725"/>
              </a:xfrm>
              <a:custGeom>
                <a:avLst/>
                <a:gdLst/>
                <a:ahLst/>
                <a:cxnLst/>
                <a:rect l="l" t="t" r="r" b="b"/>
                <a:pathLst>
                  <a:path w="117418" h="76189" fill="none" extrusionOk="0">
                    <a:moveTo>
                      <a:pt x="0" y="5805"/>
                    </a:moveTo>
                    <a:lnTo>
                      <a:pt x="0" y="68349"/>
                    </a:lnTo>
                    <a:lnTo>
                      <a:pt x="61778" y="76188"/>
                    </a:lnTo>
                    <a:lnTo>
                      <a:pt x="117417" y="64046"/>
                    </a:lnTo>
                    <a:lnTo>
                      <a:pt x="117417" y="5805"/>
                    </a:lnTo>
                    <a:lnTo>
                      <a:pt x="61778" y="1"/>
                    </a:lnTo>
                    <a:close/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840;p38"/>
              <p:cNvSpPr/>
              <p:nvPr/>
            </p:nvSpPr>
            <p:spPr>
              <a:xfrm>
                <a:off x="6235300" y="2320775"/>
                <a:ext cx="25" cy="2283325"/>
              </a:xfrm>
              <a:custGeom>
                <a:avLst/>
                <a:gdLst/>
                <a:ahLst/>
                <a:cxnLst/>
                <a:rect l="l" t="t" r="r" b="b"/>
                <a:pathLst>
                  <a:path w="1" h="91333" fill="none" extrusionOk="0">
                    <a:moveTo>
                      <a:pt x="1" y="91333"/>
                    </a:moveTo>
                    <a:lnTo>
                      <a:pt x="1" y="76188"/>
                    </a:lnTo>
                    <a:lnTo>
                      <a:pt x="1" y="1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841;p38"/>
              <p:cNvSpPr/>
              <p:nvPr/>
            </p:nvSpPr>
            <p:spPr>
              <a:xfrm>
                <a:off x="4752575" y="4037000"/>
                <a:ext cx="1119150" cy="421175"/>
              </a:xfrm>
              <a:custGeom>
                <a:avLst/>
                <a:gdLst/>
                <a:ahLst/>
                <a:cxnLst/>
                <a:rect l="l" t="t" r="r" b="b"/>
                <a:pathLst>
                  <a:path w="44766" h="16847" fill="none" extrusionOk="0">
                    <a:moveTo>
                      <a:pt x="44766" y="12810"/>
                    </a:moveTo>
                    <a:lnTo>
                      <a:pt x="30255" y="16846"/>
                    </a:lnTo>
                    <a:lnTo>
                      <a:pt x="21483" y="15145"/>
                    </a:lnTo>
                    <a:lnTo>
                      <a:pt x="21483" y="8774"/>
                    </a:lnTo>
                    <a:lnTo>
                      <a:pt x="5805" y="6038"/>
                    </a:lnTo>
                    <a:lnTo>
                      <a:pt x="5805" y="11976"/>
                    </a:lnTo>
                    <a:lnTo>
                      <a:pt x="1" y="10742"/>
                    </a:lnTo>
                    <a:lnTo>
                      <a:pt x="1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842;p38"/>
              <p:cNvSpPr/>
              <p:nvPr/>
            </p:nvSpPr>
            <p:spPr>
              <a:xfrm>
                <a:off x="4900175" y="4247150"/>
                <a:ext cx="330275" cy="90100"/>
              </a:xfrm>
              <a:custGeom>
                <a:avLst/>
                <a:gdLst/>
                <a:ahLst/>
                <a:cxnLst/>
                <a:rect l="l" t="t" r="r" b="b"/>
                <a:pathLst>
                  <a:path w="13211" h="3604" fill="none" extrusionOk="0">
                    <a:moveTo>
                      <a:pt x="1" y="3603"/>
                    </a:moveTo>
                    <a:lnTo>
                      <a:pt x="13210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843;p38"/>
              <p:cNvSpPr/>
              <p:nvPr/>
            </p:nvSpPr>
            <p:spPr>
              <a:xfrm>
                <a:off x="5508950" y="4246325"/>
                <a:ext cx="1388525" cy="357775"/>
              </a:xfrm>
              <a:custGeom>
                <a:avLst/>
                <a:gdLst/>
                <a:ahLst/>
                <a:cxnLst/>
                <a:rect l="l" t="t" r="r" b="b"/>
                <a:pathLst>
                  <a:path w="55541" h="14311" fill="none" extrusionOk="0">
                    <a:moveTo>
                      <a:pt x="55540" y="6972"/>
                    </a:moveTo>
                    <a:lnTo>
                      <a:pt x="55540" y="0"/>
                    </a:lnTo>
                    <a:lnTo>
                      <a:pt x="38595" y="4470"/>
                    </a:lnTo>
                    <a:lnTo>
                      <a:pt x="38595" y="11709"/>
                    </a:lnTo>
                    <a:lnTo>
                      <a:pt x="29055" y="14311"/>
                    </a:lnTo>
                    <a:lnTo>
                      <a:pt x="15645" y="11609"/>
                    </a:lnTo>
                    <a:lnTo>
                      <a:pt x="15645" y="4637"/>
                    </a:lnTo>
                    <a:lnTo>
                      <a:pt x="0" y="1902"/>
                    </a:lnTo>
                    <a:lnTo>
                      <a:pt x="0" y="8473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844;p38"/>
              <p:cNvSpPr/>
              <p:nvPr/>
            </p:nvSpPr>
            <p:spPr>
              <a:xfrm>
                <a:off x="6524675" y="3925250"/>
                <a:ext cx="1086625" cy="494550"/>
              </a:xfrm>
              <a:custGeom>
                <a:avLst/>
                <a:gdLst/>
                <a:ahLst/>
                <a:cxnLst/>
                <a:rect l="l" t="t" r="r" b="b"/>
                <a:pathLst>
                  <a:path w="43465" h="19782" fill="none" extrusionOk="0">
                    <a:moveTo>
                      <a:pt x="0" y="16746"/>
                    </a:moveTo>
                    <a:lnTo>
                      <a:pt x="14911" y="19782"/>
                    </a:lnTo>
                    <a:lnTo>
                      <a:pt x="22083" y="17980"/>
                    </a:lnTo>
                    <a:lnTo>
                      <a:pt x="22083" y="11209"/>
                    </a:lnTo>
                    <a:lnTo>
                      <a:pt x="39028" y="6372"/>
                    </a:lnTo>
                    <a:lnTo>
                      <a:pt x="39028" y="13377"/>
                    </a:lnTo>
                    <a:lnTo>
                      <a:pt x="39796" y="13144"/>
                    </a:lnTo>
                    <a:lnTo>
                      <a:pt x="43465" y="12143"/>
                    </a:lnTo>
                    <a:lnTo>
                      <a:pt x="43465" y="1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845;p38"/>
              <p:cNvSpPr/>
              <p:nvPr/>
            </p:nvSpPr>
            <p:spPr>
              <a:xfrm>
                <a:off x="7136775" y="4187950"/>
                <a:ext cx="3602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4411" h="2903" fill="none" extrusionOk="0">
                    <a:moveTo>
                      <a:pt x="14411" y="2902"/>
                    </a:moveTo>
                    <a:lnTo>
                      <a:pt x="1" y="0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846;p38"/>
              <p:cNvSpPr/>
              <p:nvPr/>
            </p:nvSpPr>
            <p:spPr>
              <a:xfrm>
                <a:off x="4690875" y="2902025"/>
                <a:ext cx="2935450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117418" h="2236" fill="none" extrusionOk="0">
                    <a:moveTo>
                      <a:pt x="0" y="2235"/>
                    </a:moveTo>
                    <a:lnTo>
                      <a:pt x="61778" y="1"/>
                    </a:lnTo>
                    <a:lnTo>
                      <a:pt x="117417" y="2235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847;p38"/>
              <p:cNvSpPr/>
              <p:nvPr/>
            </p:nvSpPr>
            <p:spPr>
              <a:xfrm>
                <a:off x="4690875" y="3462425"/>
                <a:ext cx="2935450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117418" h="5171" fill="none" extrusionOk="0">
                    <a:moveTo>
                      <a:pt x="0" y="1602"/>
                    </a:moveTo>
                    <a:lnTo>
                      <a:pt x="61778" y="5171"/>
                    </a:lnTo>
                    <a:lnTo>
                      <a:pt x="117417" y="1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848;p38"/>
              <p:cNvSpPr/>
              <p:nvPr/>
            </p:nvSpPr>
            <p:spPr>
              <a:xfrm>
                <a:off x="7040050" y="2405000"/>
                <a:ext cx="25" cy="5254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1016" fill="none" extrusionOk="0">
                    <a:moveTo>
                      <a:pt x="0" y="1"/>
                    </a:moveTo>
                    <a:lnTo>
                      <a:pt x="0" y="21016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849;p38"/>
              <p:cNvSpPr/>
              <p:nvPr/>
            </p:nvSpPr>
            <p:spPr>
              <a:xfrm>
                <a:off x="6859925" y="2930375"/>
                <a:ext cx="25" cy="603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4152" fill="none" extrusionOk="0">
                    <a:moveTo>
                      <a:pt x="0" y="1"/>
                    </a:moveTo>
                    <a:lnTo>
                      <a:pt x="0" y="24151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850;p38"/>
              <p:cNvSpPr/>
              <p:nvPr/>
            </p:nvSpPr>
            <p:spPr>
              <a:xfrm>
                <a:off x="7316900" y="2945400"/>
                <a:ext cx="25" cy="541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1649" fill="none" extrusionOk="0">
                    <a:moveTo>
                      <a:pt x="1" y="0"/>
                    </a:moveTo>
                    <a:lnTo>
                      <a:pt x="1" y="21649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851;p38"/>
              <p:cNvSpPr/>
              <p:nvPr/>
            </p:nvSpPr>
            <p:spPr>
              <a:xfrm>
                <a:off x="7018350" y="3519125"/>
                <a:ext cx="25" cy="5354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1417" fill="none" extrusionOk="0">
                    <a:moveTo>
                      <a:pt x="1" y="1"/>
                    </a:moveTo>
                    <a:lnTo>
                      <a:pt x="1" y="21416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852;p38"/>
              <p:cNvSpPr/>
              <p:nvPr/>
            </p:nvSpPr>
            <p:spPr>
              <a:xfrm>
                <a:off x="5631525" y="2377475"/>
                <a:ext cx="25" cy="1178375"/>
              </a:xfrm>
              <a:custGeom>
                <a:avLst/>
                <a:gdLst/>
                <a:ahLst/>
                <a:cxnLst/>
                <a:rect l="l" t="t" r="r" b="b"/>
                <a:pathLst>
                  <a:path w="1" h="47135" fill="none" extrusionOk="0">
                    <a:moveTo>
                      <a:pt x="1" y="1"/>
                    </a:moveTo>
                    <a:lnTo>
                      <a:pt x="1" y="47135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853;p38"/>
              <p:cNvSpPr/>
              <p:nvPr/>
            </p:nvSpPr>
            <p:spPr>
              <a:xfrm>
                <a:off x="4934375" y="2442525"/>
                <a:ext cx="25" cy="5029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0116" fill="none" extrusionOk="0">
                    <a:moveTo>
                      <a:pt x="0" y="1"/>
                    </a:moveTo>
                    <a:lnTo>
                      <a:pt x="0" y="20115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854;p38"/>
              <p:cNvSpPr/>
              <p:nvPr/>
            </p:nvSpPr>
            <p:spPr>
              <a:xfrm>
                <a:off x="5112825" y="2942900"/>
                <a:ext cx="25" cy="5846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3384" fill="none" extrusionOk="0">
                    <a:moveTo>
                      <a:pt x="1" y="0"/>
                    </a:moveTo>
                    <a:lnTo>
                      <a:pt x="1" y="23383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855;p38"/>
              <p:cNvSpPr/>
              <p:nvPr/>
            </p:nvSpPr>
            <p:spPr>
              <a:xfrm>
                <a:off x="5330500" y="3538325"/>
                <a:ext cx="25" cy="572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2884" fill="none" extrusionOk="0">
                    <a:moveTo>
                      <a:pt x="0" y="22883"/>
                    </a:moveTo>
                    <a:lnTo>
                      <a:pt x="0" y="0"/>
                    </a:ln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856;p38"/>
              <p:cNvSpPr/>
              <p:nvPr/>
            </p:nvSpPr>
            <p:spPr>
              <a:xfrm>
                <a:off x="4691700" y="3183900"/>
                <a:ext cx="1309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5238" h="3103" extrusionOk="0">
                    <a:moveTo>
                      <a:pt x="0" y="0"/>
                    </a:moveTo>
                    <a:lnTo>
                      <a:pt x="0" y="3036"/>
                    </a:lnTo>
                    <a:lnTo>
                      <a:pt x="5238" y="3102"/>
                    </a:lnTo>
                    <a:lnTo>
                      <a:pt x="5238" y="0"/>
                    </a:lnTo>
                    <a:close/>
                  </a:path>
                </a:pathLst>
              </a:custGeom>
              <a:solidFill>
                <a:srgbClr val="191919">
                  <a:alpha val="38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857;p38"/>
              <p:cNvSpPr/>
              <p:nvPr/>
            </p:nvSpPr>
            <p:spPr>
              <a:xfrm>
                <a:off x="6749000" y="3170550"/>
                <a:ext cx="224350" cy="86750"/>
              </a:xfrm>
              <a:custGeom>
                <a:avLst/>
                <a:gdLst/>
                <a:ahLst/>
                <a:cxnLst/>
                <a:rect l="l" t="t" r="r" b="b"/>
                <a:pathLst>
                  <a:path w="8974" h="3470" extrusionOk="0">
                    <a:moveTo>
                      <a:pt x="1" y="1"/>
                    </a:moveTo>
                    <a:lnTo>
                      <a:pt x="1" y="3470"/>
                    </a:lnTo>
                    <a:lnTo>
                      <a:pt x="8974" y="3003"/>
                    </a:lnTo>
                    <a:lnTo>
                      <a:pt x="8974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91919">
                  <a:alpha val="38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858;p38"/>
              <p:cNvSpPr/>
              <p:nvPr/>
            </p:nvSpPr>
            <p:spPr>
              <a:xfrm>
                <a:off x="5207075" y="3771825"/>
                <a:ext cx="256025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10241" h="4571" extrusionOk="0">
                    <a:moveTo>
                      <a:pt x="0" y="0"/>
                    </a:moveTo>
                    <a:lnTo>
                      <a:pt x="0" y="3569"/>
                    </a:lnTo>
                    <a:lnTo>
                      <a:pt x="10241" y="4570"/>
                    </a:lnTo>
                    <a:lnTo>
                      <a:pt x="10241" y="6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38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469;p34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Bahnschrift SemiBold Condensed" pitchFamily="34" charset="0"/>
              </a:rPr>
              <a:t>REQUERIMIENTOS DE IMPLEMENTACIÓN</a:t>
            </a:r>
            <a:endParaRPr>
              <a:latin typeface="Bahnschrift SemiBold Condensed" pitchFamily="34" charset="0"/>
            </a:endParaRPr>
          </a:p>
        </p:txBody>
      </p:sp>
      <p:sp>
        <p:nvSpPr>
          <p:cNvPr id="9" name="Google Shape;470;p34"/>
          <p:cNvSpPr txBox="1">
            <a:spLocks/>
          </p:cNvSpPr>
          <p:nvPr/>
        </p:nvSpPr>
        <p:spPr>
          <a:xfrm>
            <a:off x="613983" y="1205947"/>
            <a:ext cx="7529478" cy="3578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r>
              <a:rPr kumimoji="0" lang="es-MX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Servidor de alta gama.</a:t>
            </a:r>
          </a:p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r>
              <a:rPr kumimoji="0" lang="es-MX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Red </a:t>
            </a:r>
            <a:r>
              <a:rPr kumimoji="0" lang="es-MX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Wifi</a:t>
            </a:r>
            <a:r>
              <a:rPr kumimoji="0" lang="es-MX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 de alta confiabilidad y respuesta.</a:t>
            </a:r>
          </a:p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r>
              <a:rPr kumimoji="0" lang="es-MX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4 Impresoras de etiquetas.</a:t>
            </a:r>
          </a:p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r>
              <a:rPr kumimoji="0" lang="es-MX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4 computadores o dispositivos táctiles con pantalla mínimo de 10”.</a:t>
            </a:r>
          </a:p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r>
              <a:rPr kumimoji="0" lang="es-MX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1 dispositivo móvil para cada preparador.</a:t>
            </a:r>
          </a:p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r>
              <a:rPr kumimoji="0" lang="es-MX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Escanear los códigos de barra de cada producto.</a:t>
            </a:r>
          </a:p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r>
              <a:rPr kumimoji="0" lang="es-MX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¿Qué hacer con los productos que no tienen código de barra?</a:t>
            </a:r>
          </a:p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r>
              <a:rPr kumimoji="0" lang="es-MX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j-lt"/>
                <a:ea typeface="Lato"/>
                <a:cs typeface="Lato" charset="0"/>
                <a:sym typeface="Lato"/>
              </a:rPr>
              <a:t>Crear etiquetas con códigos de barra de los rack.</a:t>
            </a:r>
          </a:p>
          <a:p>
            <a:pPr marL="457200" indent="-307975">
              <a:buClr>
                <a:schemeClr val="dk1"/>
              </a:buClr>
              <a:buSzPts val="1250"/>
              <a:buFont typeface="Lato"/>
              <a:buAutoNum type="arabicPeriod"/>
              <a:defRPr/>
            </a:pPr>
            <a:r>
              <a:rPr lang="es-MX" sz="1800" dirty="0" smtClean="0">
                <a:solidFill>
                  <a:schemeClr val="dk1"/>
                </a:solidFill>
                <a:ea typeface="Lato"/>
                <a:cs typeface="Lato" charset="0"/>
                <a:sym typeface="Lato"/>
              </a:rPr>
              <a:t>Asignar códigos de zonas a los clientes para la asignación automática de las pistas.</a:t>
            </a:r>
          </a:p>
          <a:p>
            <a:pPr marL="457200" indent="-307975">
              <a:buClr>
                <a:schemeClr val="dk1"/>
              </a:buClr>
              <a:buSzPts val="1250"/>
              <a:buFont typeface="Lato"/>
              <a:buAutoNum type="arabicPeriod"/>
              <a:defRPr/>
            </a:pPr>
            <a:r>
              <a:rPr lang="es-MX" sz="1800" dirty="0" smtClean="0">
                <a:solidFill>
                  <a:schemeClr val="dk1"/>
                </a:solidFill>
                <a:ea typeface="Lato"/>
                <a:cs typeface="Lato" charset="0"/>
                <a:sym typeface="Lato"/>
              </a:rPr>
              <a:t>Escanear todos los códigos de barra de los productos y crear nuevas etiquetas de rack.</a:t>
            </a:r>
          </a:p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endParaRPr kumimoji="0" lang="es-MX" sz="1800" b="0" i="0" u="none" strike="noStrike" kern="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j-lt"/>
              <a:ea typeface="Lato"/>
              <a:cs typeface="Lato" charset="0"/>
              <a:sym typeface="Lato"/>
            </a:endParaRPr>
          </a:p>
          <a:p>
            <a:pPr marL="457200" marR="0" lvl="0" indent="-307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Lato"/>
              <a:buAutoNum type="arabicPeriod"/>
              <a:tabLst/>
              <a:defRPr/>
            </a:pPr>
            <a:endParaRPr kumimoji="0" lang="es-MX" sz="18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j-lt"/>
              <a:ea typeface="Lato"/>
              <a:cs typeface="Lato" charset="0"/>
              <a:sym typeface="Lato"/>
            </a:endParaRPr>
          </a:p>
        </p:txBody>
      </p:sp>
      <p:cxnSp>
        <p:nvCxnSpPr>
          <p:cNvPr id="10" name="Google Shape;471;p34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nline Shop Warehouse Management by Slidesgo">
  <a:themeElements>
    <a:clrScheme name="Simple Light">
      <a:dk1>
        <a:srgbClr val="191919"/>
      </a:dk1>
      <a:lt1>
        <a:srgbClr val="FFFFFF"/>
      </a:lt1>
      <a:dk2>
        <a:srgbClr val="BBBBBB"/>
      </a:dk2>
      <a:lt2>
        <a:srgbClr val="E94444"/>
      </a:lt2>
      <a:accent1>
        <a:srgbClr val="7A7A7A"/>
      </a:accent1>
      <a:accent2>
        <a:srgbClr val="77222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381</Words>
  <Application>Microsoft Office PowerPoint</Application>
  <PresentationFormat>Presentación en pantalla (16:9)</PresentationFormat>
  <Paragraphs>61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4" baseType="lpstr">
      <vt:lpstr>Bebas Neue</vt:lpstr>
      <vt:lpstr>Roboto Condensed Light</vt:lpstr>
      <vt:lpstr>Lato</vt:lpstr>
      <vt:lpstr>Calibri</vt:lpstr>
      <vt:lpstr>Anaheim</vt:lpstr>
      <vt:lpstr>Bahnschrift SemiBold Condensed</vt:lpstr>
      <vt:lpstr>Bahnschrift Condensed</vt:lpstr>
      <vt:lpstr>Arial</vt:lpstr>
      <vt:lpstr>Online Shop Warehouse Management by Slidesgo</vt:lpstr>
      <vt:lpstr>Sistema Gestión de Almacén</vt:lpstr>
      <vt:lpstr>REQUERIMIENTOS DE SOFTWARE</vt:lpstr>
      <vt:lpstr>Fase I</vt:lpstr>
      <vt:lpstr>ESTADOS DE UN PEDIDO</vt:lpstr>
      <vt:lpstr>REQUERIMIENTOS DE IMPLEMENTACIÓN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Shop Warehouse Management</dc:title>
  <dc:creator>Julio César Freites Bacalao</dc:creator>
  <cp:lastModifiedBy>PRINCIPAL</cp:lastModifiedBy>
  <cp:revision>24</cp:revision>
  <dcterms:modified xsi:type="dcterms:W3CDTF">2022-07-13T17:25:53Z</dcterms:modified>
</cp:coreProperties>
</file>